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0" r:id="rId3"/>
    <p:sldId id="279" r:id="rId4"/>
    <p:sldId id="272" r:id="rId5"/>
    <p:sldId id="273" r:id="rId6"/>
    <p:sldId id="274" r:id="rId7"/>
    <p:sldId id="275" r:id="rId8"/>
    <p:sldId id="276" r:id="rId9"/>
  </p:sldIdLst>
  <p:sldSz cx="9144000" cy="6858000" type="screen4x3"/>
  <p:notesSz cx="7010400" cy="92233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2F0979-F5F5-4DA8-88F6-668380D8B302}" type="doc">
      <dgm:prSet loTypeId="urn:microsoft.com/office/officeart/2005/8/layout/hProcess7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268E61E-EDA2-4980-81F3-7BEB5C3DCE17}">
      <dgm:prSet phldrT="[Text]"/>
      <dgm:spPr/>
      <dgm:t>
        <a:bodyPr/>
        <a:lstStyle/>
        <a:p>
          <a:r>
            <a:rPr lang="en-US" dirty="0" smtClean="0"/>
            <a:t>Global</a:t>
          </a:r>
          <a:endParaRPr lang="en-US" dirty="0"/>
        </a:p>
      </dgm:t>
    </dgm:pt>
    <dgm:pt modelId="{1B0A249F-B481-4355-92DA-CD6871302CF7}" type="parTrans" cxnId="{C8D2B89E-C877-4839-AB14-7B85AD106C62}">
      <dgm:prSet/>
      <dgm:spPr/>
      <dgm:t>
        <a:bodyPr/>
        <a:lstStyle/>
        <a:p>
          <a:endParaRPr lang="en-US"/>
        </a:p>
      </dgm:t>
    </dgm:pt>
    <dgm:pt modelId="{E93313C5-1889-4303-A5C5-15CA055205D7}" type="sibTrans" cxnId="{C8D2B89E-C877-4839-AB14-7B85AD106C62}">
      <dgm:prSet/>
      <dgm:spPr/>
      <dgm:t>
        <a:bodyPr/>
        <a:lstStyle/>
        <a:p>
          <a:endParaRPr lang="en-US"/>
        </a:p>
      </dgm:t>
    </dgm:pt>
    <dgm:pt modelId="{446F5690-3C8A-48A9-AAC4-573A2F101981}">
      <dgm:prSet phldrT="[Text]" custT="1"/>
      <dgm:spPr/>
      <dgm:t>
        <a:bodyPr/>
        <a:lstStyle/>
        <a:p>
          <a:r>
            <a:rPr lang="en-US" sz="1100" dirty="0" smtClean="0"/>
            <a:t>Global methods detect clustering throughout the study area regardless of their specific locations or spatial extent. </a:t>
          </a:r>
        </a:p>
      </dgm:t>
    </dgm:pt>
    <dgm:pt modelId="{52117E64-4F6C-4064-B80F-A833759956E5}" type="parTrans" cxnId="{7864680C-7C57-4836-B1D8-E0E6CC076E61}">
      <dgm:prSet/>
      <dgm:spPr/>
      <dgm:t>
        <a:bodyPr/>
        <a:lstStyle/>
        <a:p>
          <a:endParaRPr lang="en-US"/>
        </a:p>
      </dgm:t>
    </dgm:pt>
    <dgm:pt modelId="{DB8A3D5B-372E-4AB1-B24C-4A0D8E83F8C8}" type="sibTrans" cxnId="{7864680C-7C57-4836-B1D8-E0E6CC076E61}">
      <dgm:prSet/>
      <dgm:spPr/>
      <dgm:t>
        <a:bodyPr/>
        <a:lstStyle/>
        <a:p>
          <a:endParaRPr lang="en-US"/>
        </a:p>
      </dgm:t>
    </dgm:pt>
    <dgm:pt modelId="{6E0D1908-C54E-4F31-A3E6-F107D1021B9D}">
      <dgm:prSet phldrT="[Text]"/>
      <dgm:spPr/>
      <dgm:t>
        <a:bodyPr/>
        <a:lstStyle/>
        <a:p>
          <a:r>
            <a:rPr lang="en-US" dirty="0" smtClean="0"/>
            <a:t>Local</a:t>
          </a:r>
          <a:endParaRPr lang="en-US" dirty="0"/>
        </a:p>
      </dgm:t>
    </dgm:pt>
    <dgm:pt modelId="{4971E9D6-7BB7-4FFB-A1F5-AA7FFD59DC9F}" type="parTrans" cxnId="{F4E662F9-2224-4941-AFEC-B1818104BB57}">
      <dgm:prSet/>
      <dgm:spPr/>
      <dgm:t>
        <a:bodyPr/>
        <a:lstStyle/>
        <a:p>
          <a:endParaRPr lang="en-US"/>
        </a:p>
      </dgm:t>
    </dgm:pt>
    <dgm:pt modelId="{4038C628-84C5-4156-B018-6A610C6B51F1}" type="sibTrans" cxnId="{F4E662F9-2224-4941-AFEC-B1818104BB57}">
      <dgm:prSet/>
      <dgm:spPr/>
      <dgm:t>
        <a:bodyPr/>
        <a:lstStyle/>
        <a:p>
          <a:endParaRPr lang="en-US"/>
        </a:p>
      </dgm:t>
    </dgm:pt>
    <dgm:pt modelId="{146E5AD0-9B11-4150-9D94-0912489A2C7C}">
      <dgm:prSet phldrT="[Text]" custT="1"/>
      <dgm:spPr/>
      <dgm:t>
        <a:bodyPr/>
        <a:lstStyle/>
        <a:p>
          <a:r>
            <a:rPr lang="en-US" sz="1100" dirty="0" smtClean="0"/>
            <a:t>Local methods detect clustering limited to geographically restricted areas within the study. </a:t>
          </a:r>
          <a:endParaRPr lang="en-US" sz="1100" dirty="0"/>
        </a:p>
      </dgm:t>
    </dgm:pt>
    <dgm:pt modelId="{D9FD14E9-AF18-4DDD-A895-E284BEE7B5AA}" type="parTrans" cxnId="{455C8978-CF7E-45B0-A38B-377BCB068E25}">
      <dgm:prSet/>
      <dgm:spPr/>
      <dgm:t>
        <a:bodyPr/>
        <a:lstStyle/>
        <a:p>
          <a:endParaRPr lang="en-US"/>
        </a:p>
      </dgm:t>
    </dgm:pt>
    <dgm:pt modelId="{CAA6A0F5-C32E-4151-B7ED-32CAB1C48C95}" type="sibTrans" cxnId="{455C8978-CF7E-45B0-A38B-377BCB068E25}">
      <dgm:prSet/>
      <dgm:spPr/>
      <dgm:t>
        <a:bodyPr/>
        <a:lstStyle/>
        <a:p>
          <a:endParaRPr lang="en-US"/>
        </a:p>
      </dgm:t>
    </dgm:pt>
    <dgm:pt modelId="{7A515A9D-C9EE-4498-B3CD-C29BD2B671B9}">
      <dgm:prSet phldrT="[Text]"/>
      <dgm:spPr/>
      <dgm:t>
        <a:bodyPr/>
        <a:lstStyle/>
        <a:p>
          <a:r>
            <a:rPr lang="en-US" dirty="0" smtClean="0"/>
            <a:t>Focused</a:t>
          </a:r>
          <a:endParaRPr lang="en-US" dirty="0"/>
        </a:p>
      </dgm:t>
    </dgm:pt>
    <dgm:pt modelId="{7C954956-6F57-4EFD-9B1A-E47A2BE1B816}" type="parTrans" cxnId="{84806665-C29D-4F94-B9CB-B827D1346BB7}">
      <dgm:prSet/>
      <dgm:spPr/>
      <dgm:t>
        <a:bodyPr/>
        <a:lstStyle/>
        <a:p>
          <a:endParaRPr lang="en-US"/>
        </a:p>
      </dgm:t>
    </dgm:pt>
    <dgm:pt modelId="{DA74503C-E1AD-42C8-B5E0-6D959A0EEC8D}" type="sibTrans" cxnId="{84806665-C29D-4F94-B9CB-B827D1346BB7}">
      <dgm:prSet/>
      <dgm:spPr/>
      <dgm:t>
        <a:bodyPr/>
        <a:lstStyle/>
        <a:p>
          <a:endParaRPr lang="en-US"/>
        </a:p>
      </dgm:t>
    </dgm:pt>
    <dgm:pt modelId="{71F393E8-DCE4-4352-9BAC-552FF930E4E8}">
      <dgm:prSet phldrT="[Text]" custT="1"/>
      <dgm:spPr/>
      <dgm:t>
        <a:bodyPr/>
        <a:lstStyle/>
        <a:p>
          <a:r>
            <a:rPr lang="en-US" sz="1100" dirty="0" smtClean="0"/>
            <a:t>Focused methods detect clustering around a specific location, such as a point sources exposure to a proposed risk factor</a:t>
          </a:r>
          <a:endParaRPr lang="en-US" sz="1100" dirty="0"/>
        </a:p>
      </dgm:t>
    </dgm:pt>
    <dgm:pt modelId="{3FFB9CF8-6606-4A85-A587-B0AC33363802}" type="parTrans" cxnId="{F00FC7E5-BBB6-45C4-A47B-DEAAF89CC013}">
      <dgm:prSet/>
      <dgm:spPr/>
      <dgm:t>
        <a:bodyPr/>
        <a:lstStyle/>
        <a:p>
          <a:endParaRPr lang="en-US"/>
        </a:p>
      </dgm:t>
    </dgm:pt>
    <dgm:pt modelId="{E8CCA1AB-7D78-45BE-B526-3DCEC41176B0}" type="sibTrans" cxnId="{F00FC7E5-BBB6-45C4-A47B-DEAAF89CC013}">
      <dgm:prSet/>
      <dgm:spPr/>
      <dgm:t>
        <a:bodyPr/>
        <a:lstStyle/>
        <a:p>
          <a:endParaRPr lang="en-US"/>
        </a:p>
      </dgm:t>
    </dgm:pt>
    <dgm:pt modelId="{49AD04C5-248F-46D9-8EEE-1C5FC7BA6068}" type="pres">
      <dgm:prSet presAssocID="{C02F0979-F5F5-4DA8-88F6-668380D8B30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3D45E1-8060-4049-A617-DE11AAC73B23}" type="pres">
      <dgm:prSet presAssocID="{2268E61E-EDA2-4980-81F3-7BEB5C3DCE17}" presName="compositeNode" presStyleCnt="0">
        <dgm:presLayoutVars>
          <dgm:bulletEnabled val="1"/>
        </dgm:presLayoutVars>
      </dgm:prSet>
      <dgm:spPr/>
    </dgm:pt>
    <dgm:pt modelId="{10AA82C0-9B08-4B92-AAFB-D484D7ACB194}" type="pres">
      <dgm:prSet presAssocID="{2268E61E-EDA2-4980-81F3-7BEB5C3DCE17}" presName="bgRect" presStyleLbl="node1" presStyleIdx="0" presStyleCnt="3" custLinFactNeighborX="-8552" custLinFactNeighborY="-1406"/>
      <dgm:spPr/>
      <dgm:t>
        <a:bodyPr/>
        <a:lstStyle/>
        <a:p>
          <a:endParaRPr lang="en-US"/>
        </a:p>
      </dgm:t>
    </dgm:pt>
    <dgm:pt modelId="{626B5799-6354-42A3-BD86-95B63C2E0DE6}" type="pres">
      <dgm:prSet presAssocID="{2268E61E-EDA2-4980-81F3-7BEB5C3DCE17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D7DDD-B912-410F-ADBC-C49ED436701A}" type="pres">
      <dgm:prSet presAssocID="{2268E61E-EDA2-4980-81F3-7BEB5C3DCE17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EBEF42-F151-4702-B361-1D5D82D14F3F}" type="pres">
      <dgm:prSet presAssocID="{E93313C5-1889-4303-A5C5-15CA055205D7}" presName="hSp" presStyleCnt="0"/>
      <dgm:spPr/>
    </dgm:pt>
    <dgm:pt modelId="{CC80B640-7015-4F9C-8FEB-31379DC07BD6}" type="pres">
      <dgm:prSet presAssocID="{E93313C5-1889-4303-A5C5-15CA055205D7}" presName="vProcSp" presStyleCnt="0"/>
      <dgm:spPr/>
    </dgm:pt>
    <dgm:pt modelId="{2B843B5C-3F55-400E-893F-952E5E14D972}" type="pres">
      <dgm:prSet presAssocID="{E93313C5-1889-4303-A5C5-15CA055205D7}" presName="vSp1" presStyleCnt="0"/>
      <dgm:spPr/>
    </dgm:pt>
    <dgm:pt modelId="{07D0BC56-DB3C-4610-9374-367749FF6ECE}" type="pres">
      <dgm:prSet presAssocID="{E93313C5-1889-4303-A5C5-15CA055205D7}" presName="simulatedConn" presStyleLbl="solidFgAcc1" presStyleIdx="0" presStyleCnt="2" custScaleX="15582" custScaleY="52780" custLinFactX="500000" custLinFactY="189068" custLinFactNeighborX="501163" custLinFactNeighborY="200000"/>
      <dgm:spPr>
        <a:ln>
          <a:solidFill>
            <a:schemeClr val="bg1"/>
          </a:solidFill>
        </a:ln>
      </dgm:spPr>
    </dgm:pt>
    <dgm:pt modelId="{87868537-AD09-484F-BF6A-5C7DED4B13CB}" type="pres">
      <dgm:prSet presAssocID="{E93313C5-1889-4303-A5C5-15CA055205D7}" presName="vSp2" presStyleCnt="0"/>
      <dgm:spPr/>
    </dgm:pt>
    <dgm:pt modelId="{284D8B95-2365-4F18-B55E-02721C8F0855}" type="pres">
      <dgm:prSet presAssocID="{E93313C5-1889-4303-A5C5-15CA055205D7}" presName="sibTrans" presStyleCnt="0"/>
      <dgm:spPr/>
    </dgm:pt>
    <dgm:pt modelId="{E718C8D2-11F1-492C-9097-B36E6DB49E41}" type="pres">
      <dgm:prSet presAssocID="{6E0D1908-C54E-4F31-A3E6-F107D1021B9D}" presName="compositeNode" presStyleCnt="0">
        <dgm:presLayoutVars>
          <dgm:bulletEnabled val="1"/>
        </dgm:presLayoutVars>
      </dgm:prSet>
      <dgm:spPr/>
    </dgm:pt>
    <dgm:pt modelId="{1A7392AA-81C0-42DE-B9DF-5C9A6CF19D62}" type="pres">
      <dgm:prSet presAssocID="{6E0D1908-C54E-4F31-A3E6-F107D1021B9D}" presName="bgRect" presStyleLbl="node1" presStyleIdx="1" presStyleCnt="3" custLinFactNeighborX="-1174" custLinFactNeighborY="-1406"/>
      <dgm:spPr/>
      <dgm:t>
        <a:bodyPr/>
        <a:lstStyle/>
        <a:p>
          <a:endParaRPr lang="en-US"/>
        </a:p>
      </dgm:t>
    </dgm:pt>
    <dgm:pt modelId="{774A2101-31FB-486D-BB41-B779336C3523}" type="pres">
      <dgm:prSet presAssocID="{6E0D1908-C54E-4F31-A3E6-F107D1021B9D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9FCB49-3F4F-4DFC-98DD-154686866B43}" type="pres">
      <dgm:prSet presAssocID="{6E0D1908-C54E-4F31-A3E6-F107D1021B9D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95E7C3-10EE-4862-93EE-7AA54072ED46}" type="pres">
      <dgm:prSet presAssocID="{4038C628-84C5-4156-B018-6A610C6B51F1}" presName="hSp" presStyleCnt="0"/>
      <dgm:spPr/>
    </dgm:pt>
    <dgm:pt modelId="{3437C3F2-E738-4260-9837-349A03C3A780}" type="pres">
      <dgm:prSet presAssocID="{4038C628-84C5-4156-B018-6A610C6B51F1}" presName="vProcSp" presStyleCnt="0"/>
      <dgm:spPr/>
    </dgm:pt>
    <dgm:pt modelId="{F422DCAF-5077-4DCA-897E-96FF22039C7A}" type="pres">
      <dgm:prSet presAssocID="{4038C628-84C5-4156-B018-6A610C6B51F1}" presName="vSp1" presStyleCnt="0"/>
      <dgm:spPr/>
    </dgm:pt>
    <dgm:pt modelId="{D7E24BB6-F026-45F5-BB22-84D2B643F688}" type="pres">
      <dgm:prSet presAssocID="{4038C628-84C5-4156-B018-6A610C6B51F1}" presName="simulatedConn" presStyleLbl="solidFgAcc1" presStyleIdx="1" presStyleCnt="2" custLinFactX="191279" custLinFactY="100000" custLinFactNeighborX="200000" custLinFactNeighborY="177651"/>
      <dgm:spPr>
        <a:ln>
          <a:solidFill>
            <a:schemeClr val="bg1"/>
          </a:solidFill>
        </a:ln>
      </dgm:spPr>
    </dgm:pt>
    <dgm:pt modelId="{02EAD337-D2E0-45B9-80D2-F7A3CEC814AC}" type="pres">
      <dgm:prSet presAssocID="{4038C628-84C5-4156-B018-6A610C6B51F1}" presName="vSp2" presStyleCnt="0"/>
      <dgm:spPr/>
    </dgm:pt>
    <dgm:pt modelId="{40CD601A-5CC2-42B8-BFAA-1ACCDB2E698A}" type="pres">
      <dgm:prSet presAssocID="{4038C628-84C5-4156-B018-6A610C6B51F1}" presName="sibTrans" presStyleCnt="0"/>
      <dgm:spPr/>
    </dgm:pt>
    <dgm:pt modelId="{F5D33508-2B58-4FA3-A750-2FF000D86E7F}" type="pres">
      <dgm:prSet presAssocID="{7A515A9D-C9EE-4498-B3CD-C29BD2B671B9}" presName="compositeNode" presStyleCnt="0">
        <dgm:presLayoutVars>
          <dgm:bulletEnabled val="1"/>
        </dgm:presLayoutVars>
      </dgm:prSet>
      <dgm:spPr/>
    </dgm:pt>
    <dgm:pt modelId="{36F7A65D-4D34-4A94-9BB3-3AF2F4AB20B3}" type="pres">
      <dgm:prSet presAssocID="{7A515A9D-C9EE-4498-B3CD-C29BD2B671B9}" presName="bgRect" presStyleLbl="node1" presStyleIdx="2" presStyleCnt="3"/>
      <dgm:spPr/>
      <dgm:t>
        <a:bodyPr/>
        <a:lstStyle/>
        <a:p>
          <a:endParaRPr lang="en-US"/>
        </a:p>
      </dgm:t>
    </dgm:pt>
    <dgm:pt modelId="{23831F0F-4B67-4758-8F32-5006AF436706}" type="pres">
      <dgm:prSet presAssocID="{7A515A9D-C9EE-4498-B3CD-C29BD2B671B9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EFE64B-8064-41D5-8F7B-179F75E00819}" type="pres">
      <dgm:prSet presAssocID="{7A515A9D-C9EE-4498-B3CD-C29BD2B671B9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82E65F-3554-4037-B010-02ACF27D75C9}" type="presOf" srcId="{2268E61E-EDA2-4980-81F3-7BEB5C3DCE17}" destId="{626B5799-6354-42A3-BD86-95B63C2E0DE6}" srcOrd="1" destOrd="0" presId="urn:microsoft.com/office/officeart/2005/8/layout/hProcess7"/>
    <dgm:cxn modelId="{7E62B721-2DF4-4898-9EF7-E3408497344B}" type="presOf" srcId="{C02F0979-F5F5-4DA8-88F6-668380D8B302}" destId="{49AD04C5-248F-46D9-8EEE-1C5FC7BA6068}" srcOrd="0" destOrd="0" presId="urn:microsoft.com/office/officeart/2005/8/layout/hProcess7"/>
    <dgm:cxn modelId="{F00FC7E5-BBB6-45C4-A47B-DEAAF89CC013}" srcId="{7A515A9D-C9EE-4498-B3CD-C29BD2B671B9}" destId="{71F393E8-DCE4-4352-9BAC-552FF930E4E8}" srcOrd="0" destOrd="0" parTransId="{3FFB9CF8-6606-4A85-A587-B0AC33363802}" sibTransId="{E8CCA1AB-7D78-45BE-B526-3DCEC41176B0}"/>
    <dgm:cxn modelId="{F4E662F9-2224-4941-AFEC-B1818104BB57}" srcId="{C02F0979-F5F5-4DA8-88F6-668380D8B302}" destId="{6E0D1908-C54E-4F31-A3E6-F107D1021B9D}" srcOrd="1" destOrd="0" parTransId="{4971E9D6-7BB7-4FFB-A1F5-AA7FFD59DC9F}" sibTransId="{4038C628-84C5-4156-B018-6A610C6B51F1}"/>
    <dgm:cxn modelId="{455C8978-CF7E-45B0-A38B-377BCB068E25}" srcId="{6E0D1908-C54E-4F31-A3E6-F107D1021B9D}" destId="{146E5AD0-9B11-4150-9D94-0912489A2C7C}" srcOrd="0" destOrd="0" parTransId="{D9FD14E9-AF18-4DDD-A895-E284BEE7B5AA}" sibTransId="{CAA6A0F5-C32E-4151-B7ED-32CAB1C48C95}"/>
    <dgm:cxn modelId="{111DED46-20C3-46E3-8F78-32E25650F75A}" type="presOf" srcId="{6E0D1908-C54E-4F31-A3E6-F107D1021B9D}" destId="{1A7392AA-81C0-42DE-B9DF-5C9A6CF19D62}" srcOrd="0" destOrd="0" presId="urn:microsoft.com/office/officeart/2005/8/layout/hProcess7"/>
    <dgm:cxn modelId="{84806665-C29D-4F94-B9CB-B827D1346BB7}" srcId="{C02F0979-F5F5-4DA8-88F6-668380D8B302}" destId="{7A515A9D-C9EE-4498-B3CD-C29BD2B671B9}" srcOrd="2" destOrd="0" parTransId="{7C954956-6F57-4EFD-9B1A-E47A2BE1B816}" sibTransId="{DA74503C-E1AD-42C8-B5E0-6D959A0EEC8D}"/>
    <dgm:cxn modelId="{A7689D48-BEEE-46BD-8D81-8C9A65BCD27C}" type="presOf" srcId="{7A515A9D-C9EE-4498-B3CD-C29BD2B671B9}" destId="{23831F0F-4B67-4758-8F32-5006AF436706}" srcOrd="1" destOrd="0" presId="urn:microsoft.com/office/officeart/2005/8/layout/hProcess7"/>
    <dgm:cxn modelId="{9266A21C-C725-4FE3-A678-B9E05937B57A}" type="presOf" srcId="{71F393E8-DCE4-4352-9BAC-552FF930E4E8}" destId="{FFEFE64B-8064-41D5-8F7B-179F75E00819}" srcOrd="0" destOrd="0" presId="urn:microsoft.com/office/officeart/2005/8/layout/hProcess7"/>
    <dgm:cxn modelId="{C8D2B89E-C877-4839-AB14-7B85AD106C62}" srcId="{C02F0979-F5F5-4DA8-88F6-668380D8B302}" destId="{2268E61E-EDA2-4980-81F3-7BEB5C3DCE17}" srcOrd="0" destOrd="0" parTransId="{1B0A249F-B481-4355-92DA-CD6871302CF7}" sibTransId="{E93313C5-1889-4303-A5C5-15CA055205D7}"/>
    <dgm:cxn modelId="{A7831859-22E7-4B44-B19F-6F7A84E61A64}" type="presOf" srcId="{446F5690-3C8A-48A9-AAC4-573A2F101981}" destId="{D3BD7DDD-B912-410F-ADBC-C49ED436701A}" srcOrd="0" destOrd="0" presId="urn:microsoft.com/office/officeart/2005/8/layout/hProcess7"/>
    <dgm:cxn modelId="{5790163A-AC64-416F-A63F-350F30515995}" type="presOf" srcId="{7A515A9D-C9EE-4498-B3CD-C29BD2B671B9}" destId="{36F7A65D-4D34-4A94-9BB3-3AF2F4AB20B3}" srcOrd="0" destOrd="0" presId="urn:microsoft.com/office/officeart/2005/8/layout/hProcess7"/>
    <dgm:cxn modelId="{5DF3C7B4-3803-4E7A-A7FC-F851D134DD3D}" type="presOf" srcId="{146E5AD0-9B11-4150-9D94-0912489A2C7C}" destId="{AE9FCB49-3F4F-4DFC-98DD-154686866B43}" srcOrd="0" destOrd="0" presId="urn:microsoft.com/office/officeart/2005/8/layout/hProcess7"/>
    <dgm:cxn modelId="{7864680C-7C57-4836-B1D8-E0E6CC076E61}" srcId="{2268E61E-EDA2-4980-81F3-7BEB5C3DCE17}" destId="{446F5690-3C8A-48A9-AAC4-573A2F101981}" srcOrd="0" destOrd="0" parTransId="{52117E64-4F6C-4064-B80F-A833759956E5}" sibTransId="{DB8A3D5B-372E-4AB1-B24C-4A0D8E83F8C8}"/>
    <dgm:cxn modelId="{6C5E7FAF-3ED4-4D2F-A4CD-831A752EC465}" type="presOf" srcId="{6E0D1908-C54E-4F31-A3E6-F107D1021B9D}" destId="{774A2101-31FB-486D-BB41-B779336C3523}" srcOrd="1" destOrd="0" presId="urn:microsoft.com/office/officeart/2005/8/layout/hProcess7"/>
    <dgm:cxn modelId="{E8C4503B-6C9A-4C57-B937-09178DDF26D3}" type="presOf" srcId="{2268E61E-EDA2-4980-81F3-7BEB5C3DCE17}" destId="{10AA82C0-9B08-4B92-AAFB-D484D7ACB194}" srcOrd="0" destOrd="0" presId="urn:microsoft.com/office/officeart/2005/8/layout/hProcess7"/>
    <dgm:cxn modelId="{F1B8C591-8CAD-4F54-BD3C-A0525B4A2483}" type="presParOf" srcId="{49AD04C5-248F-46D9-8EEE-1C5FC7BA6068}" destId="{ED3D45E1-8060-4049-A617-DE11AAC73B23}" srcOrd="0" destOrd="0" presId="urn:microsoft.com/office/officeart/2005/8/layout/hProcess7"/>
    <dgm:cxn modelId="{DC6D13A5-ACA5-41F3-B32B-64CCF82D78F8}" type="presParOf" srcId="{ED3D45E1-8060-4049-A617-DE11AAC73B23}" destId="{10AA82C0-9B08-4B92-AAFB-D484D7ACB194}" srcOrd="0" destOrd="0" presId="urn:microsoft.com/office/officeart/2005/8/layout/hProcess7"/>
    <dgm:cxn modelId="{7C4F3386-FA4D-4183-9223-9BADD224F56B}" type="presParOf" srcId="{ED3D45E1-8060-4049-A617-DE11AAC73B23}" destId="{626B5799-6354-42A3-BD86-95B63C2E0DE6}" srcOrd="1" destOrd="0" presId="urn:microsoft.com/office/officeart/2005/8/layout/hProcess7"/>
    <dgm:cxn modelId="{34099DD6-A361-497E-88DF-E5969DD74A28}" type="presParOf" srcId="{ED3D45E1-8060-4049-A617-DE11AAC73B23}" destId="{D3BD7DDD-B912-410F-ADBC-C49ED436701A}" srcOrd="2" destOrd="0" presId="urn:microsoft.com/office/officeart/2005/8/layout/hProcess7"/>
    <dgm:cxn modelId="{A9B97291-E20C-4B1E-A039-5007E64A74D7}" type="presParOf" srcId="{49AD04C5-248F-46D9-8EEE-1C5FC7BA6068}" destId="{89EBEF42-F151-4702-B361-1D5D82D14F3F}" srcOrd="1" destOrd="0" presId="urn:microsoft.com/office/officeart/2005/8/layout/hProcess7"/>
    <dgm:cxn modelId="{52411E5B-F1DC-4987-87A7-20EFC5D5CF70}" type="presParOf" srcId="{49AD04C5-248F-46D9-8EEE-1C5FC7BA6068}" destId="{CC80B640-7015-4F9C-8FEB-31379DC07BD6}" srcOrd="2" destOrd="0" presId="urn:microsoft.com/office/officeart/2005/8/layout/hProcess7"/>
    <dgm:cxn modelId="{CDA9E9C1-C726-4A8B-82CB-95ECDE58ADBE}" type="presParOf" srcId="{CC80B640-7015-4F9C-8FEB-31379DC07BD6}" destId="{2B843B5C-3F55-400E-893F-952E5E14D972}" srcOrd="0" destOrd="0" presId="urn:microsoft.com/office/officeart/2005/8/layout/hProcess7"/>
    <dgm:cxn modelId="{A0E4A6C6-7314-4E8F-86B8-61220776A8B6}" type="presParOf" srcId="{CC80B640-7015-4F9C-8FEB-31379DC07BD6}" destId="{07D0BC56-DB3C-4610-9374-367749FF6ECE}" srcOrd="1" destOrd="0" presId="urn:microsoft.com/office/officeart/2005/8/layout/hProcess7"/>
    <dgm:cxn modelId="{A415C4CD-016A-4013-A43E-C5CD97D987AF}" type="presParOf" srcId="{CC80B640-7015-4F9C-8FEB-31379DC07BD6}" destId="{87868537-AD09-484F-BF6A-5C7DED4B13CB}" srcOrd="2" destOrd="0" presId="urn:microsoft.com/office/officeart/2005/8/layout/hProcess7"/>
    <dgm:cxn modelId="{6DD0FD4F-4120-4329-BB80-FCAC1B56A5ED}" type="presParOf" srcId="{49AD04C5-248F-46D9-8EEE-1C5FC7BA6068}" destId="{284D8B95-2365-4F18-B55E-02721C8F0855}" srcOrd="3" destOrd="0" presId="urn:microsoft.com/office/officeart/2005/8/layout/hProcess7"/>
    <dgm:cxn modelId="{8A09CA55-1595-463A-892F-40B7BD9E4F89}" type="presParOf" srcId="{49AD04C5-248F-46D9-8EEE-1C5FC7BA6068}" destId="{E718C8D2-11F1-492C-9097-B36E6DB49E41}" srcOrd="4" destOrd="0" presId="urn:microsoft.com/office/officeart/2005/8/layout/hProcess7"/>
    <dgm:cxn modelId="{EE72639A-F102-4A9E-8638-E0FB185A3AEF}" type="presParOf" srcId="{E718C8D2-11F1-492C-9097-B36E6DB49E41}" destId="{1A7392AA-81C0-42DE-B9DF-5C9A6CF19D62}" srcOrd="0" destOrd="0" presId="urn:microsoft.com/office/officeart/2005/8/layout/hProcess7"/>
    <dgm:cxn modelId="{230312FC-2840-4DB8-ADFC-3C8B294C32CE}" type="presParOf" srcId="{E718C8D2-11F1-492C-9097-B36E6DB49E41}" destId="{774A2101-31FB-486D-BB41-B779336C3523}" srcOrd="1" destOrd="0" presId="urn:microsoft.com/office/officeart/2005/8/layout/hProcess7"/>
    <dgm:cxn modelId="{55B699CB-C96B-4717-B76D-495C5F3D5891}" type="presParOf" srcId="{E718C8D2-11F1-492C-9097-B36E6DB49E41}" destId="{AE9FCB49-3F4F-4DFC-98DD-154686866B43}" srcOrd="2" destOrd="0" presId="urn:microsoft.com/office/officeart/2005/8/layout/hProcess7"/>
    <dgm:cxn modelId="{4D7D3546-7BBD-4B9B-9681-49B8963860CD}" type="presParOf" srcId="{49AD04C5-248F-46D9-8EEE-1C5FC7BA6068}" destId="{F595E7C3-10EE-4862-93EE-7AA54072ED46}" srcOrd="5" destOrd="0" presId="urn:microsoft.com/office/officeart/2005/8/layout/hProcess7"/>
    <dgm:cxn modelId="{68D3D9AF-91DA-4E29-8466-E54249058D0F}" type="presParOf" srcId="{49AD04C5-248F-46D9-8EEE-1C5FC7BA6068}" destId="{3437C3F2-E738-4260-9837-349A03C3A780}" srcOrd="6" destOrd="0" presId="urn:microsoft.com/office/officeart/2005/8/layout/hProcess7"/>
    <dgm:cxn modelId="{CA3CE75C-55D4-4A29-AC58-308380E11F52}" type="presParOf" srcId="{3437C3F2-E738-4260-9837-349A03C3A780}" destId="{F422DCAF-5077-4DCA-897E-96FF22039C7A}" srcOrd="0" destOrd="0" presId="urn:microsoft.com/office/officeart/2005/8/layout/hProcess7"/>
    <dgm:cxn modelId="{9FF91434-B57C-4CBD-BC60-B96B4E8338D1}" type="presParOf" srcId="{3437C3F2-E738-4260-9837-349A03C3A780}" destId="{D7E24BB6-F026-45F5-BB22-84D2B643F688}" srcOrd="1" destOrd="0" presId="urn:microsoft.com/office/officeart/2005/8/layout/hProcess7"/>
    <dgm:cxn modelId="{35826BAE-B9E7-495A-9F7E-D5E0DA5C540C}" type="presParOf" srcId="{3437C3F2-E738-4260-9837-349A03C3A780}" destId="{02EAD337-D2E0-45B9-80D2-F7A3CEC814AC}" srcOrd="2" destOrd="0" presId="urn:microsoft.com/office/officeart/2005/8/layout/hProcess7"/>
    <dgm:cxn modelId="{4A4C6F90-C4F7-4C3D-B5FE-5D66E99532A8}" type="presParOf" srcId="{49AD04C5-248F-46D9-8EEE-1C5FC7BA6068}" destId="{40CD601A-5CC2-42B8-BFAA-1ACCDB2E698A}" srcOrd="7" destOrd="0" presId="urn:microsoft.com/office/officeart/2005/8/layout/hProcess7"/>
    <dgm:cxn modelId="{C1C7C7EA-ED05-4690-9A1D-0EDCF1D5DCA2}" type="presParOf" srcId="{49AD04C5-248F-46D9-8EEE-1C5FC7BA6068}" destId="{F5D33508-2B58-4FA3-A750-2FF000D86E7F}" srcOrd="8" destOrd="0" presId="urn:microsoft.com/office/officeart/2005/8/layout/hProcess7"/>
    <dgm:cxn modelId="{CCFB8B90-2B08-4AA6-9B40-0748C4FE266C}" type="presParOf" srcId="{F5D33508-2B58-4FA3-A750-2FF000D86E7F}" destId="{36F7A65D-4D34-4A94-9BB3-3AF2F4AB20B3}" srcOrd="0" destOrd="0" presId="urn:microsoft.com/office/officeart/2005/8/layout/hProcess7"/>
    <dgm:cxn modelId="{97AD0ED3-B247-4812-89A9-3D9E6710B3CC}" type="presParOf" srcId="{F5D33508-2B58-4FA3-A750-2FF000D86E7F}" destId="{23831F0F-4B67-4758-8F32-5006AF436706}" srcOrd="1" destOrd="0" presId="urn:microsoft.com/office/officeart/2005/8/layout/hProcess7"/>
    <dgm:cxn modelId="{A8C37E66-C890-4406-9813-D587B77A1C72}" type="presParOf" srcId="{F5D33508-2B58-4FA3-A750-2FF000D86E7F}" destId="{FFEFE64B-8064-41D5-8F7B-179F75E00819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751A8A-0B13-460D-9168-A73EA04D3FA9}" type="doc">
      <dgm:prSet loTypeId="urn:microsoft.com/office/officeart/2005/8/layout/h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4CD06DA-97D3-4430-A981-DEDED25CA256}">
      <dgm:prSet phldrT="[Text]"/>
      <dgm:spPr/>
      <dgm:t>
        <a:bodyPr/>
        <a:lstStyle/>
        <a:p>
          <a:r>
            <a:rPr lang="en-US" dirty="0" smtClean="0"/>
            <a:t>Aggregated Data</a:t>
          </a:r>
          <a:endParaRPr lang="en-US" dirty="0"/>
        </a:p>
      </dgm:t>
    </dgm:pt>
    <dgm:pt modelId="{E0EFF2F0-84EE-470E-8273-CC07F4EAAF87}" type="parTrans" cxnId="{3BDA6A03-198E-4946-98B9-95F5C7942254}">
      <dgm:prSet/>
      <dgm:spPr/>
      <dgm:t>
        <a:bodyPr/>
        <a:lstStyle/>
        <a:p>
          <a:endParaRPr lang="en-US"/>
        </a:p>
      </dgm:t>
    </dgm:pt>
    <dgm:pt modelId="{7BC7BA83-C1EA-41C1-A43B-9ED09551D653}" type="sibTrans" cxnId="{3BDA6A03-198E-4946-98B9-95F5C7942254}">
      <dgm:prSet/>
      <dgm:spPr/>
      <dgm:t>
        <a:bodyPr/>
        <a:lstStyle/>
        <a:p>
          <a:endParaRPr lang="en-US"/>
        </a:p>
      </dgm:t>
    </dgm:pt>
    <dgm:pt modelId="{8135EBA9-14F2-4E92-BD96-C232EBFAA34C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Moran’s I</a:t>
          </a:r>
          <a:endParaRPr lang="en-US" b="0" dirty="0">
            <a:solidFill>
              <a:schemeClr val="tx1"/>
            </a:solidFill>
          </a:endParaRPr>
        </a:p>
      </dgm:t>
    </dgm:pt>
    <dgm:pt modelId="{DE7F23D3-4F21-49FF-9C92-8CEA873DAF2D}" type="parTrans" cxnId="{548B816C-2F04-42F8-898A-568CAE7F291C}">
      <dgm:prSet/>
      <dgm:spPr/>
      <dgm:t>
        <a:bodyPr/>
        <a:lstStyle/>
        <a:p>
          <a:endParaRPr lang="en-US"/>
        </a:p>
      </dgm:t>
    </dgm:pt>
    <dgm:pt modelId="{A2C50B94-AC0A-4C49-871A-6F5E8526D117}" type="sibTrans" cxnId="{548B816C-2F04-42F8-898A-568CAE7F291C}">
      <dgm:prSet/>
      <dgm:spPr/>
      <dgm:t>
        <a:bodyPr/>
        <a:lstStyle/>
        <a:p>
          <a:endParaRPr lang="en-US"/>
        </a:p>
      </dgm:t>
    </dgm:pt>
    <dgm:pt modelId="{4A582565-9549-4E01-8116-93321CA8522D}">
      <dgm:prSet phldrT="[Text]"/>
      <dgm:spPr/>
      <dgm:t>
        <a:bodyPr/>
        <a:lstStyle/>
        <a:p>
          <a:r>
            <a:rPr lang="en-US" dirty="0" smtClean="0"/>
            <a:t>Point Data</a:t>
          </a:r>
          <a:endParaRPr lang="en-US" dirty="0"/>
        </a:p>
      </dgm:t>
    </dgm:pt>
    <dgm:pt modelId="{97EDEACF-D134-4E79-AFAE-E2B23477F7E7}" type="parTrans" cxnId="{CF3532E3-4817-4475-90E3-6668A0BB1E51}">
      <dgm:prSet/>
      <dgm:spPr/>
      <dgm:t>
        <a:bodyPr/>
        <a:lstStyle/>
        <a:p>
          <a:endParaRPr lang="en-US"/>
        </a:p>
      </dgm:t>
    </dgm:pt>
    <dgm:pt modelId="{38B844B8-939A-448A-81D3-874A1BAB5F63}" type="sibTrans" cxnId="{CF3532E3-4817-4475-90E3-6668A0BB1E51}">
      <dgm:prSet/>
      <dgm:spPr/>
      <dgm:t>
        <a:bodyPr/>
        <a:lstStyle/>
        <a:p>
          <a:endParaRPr lang="en-US"/>
        </a:p>
      </dgm:t>
    </dgm:pt>
    <dgm:pt modelId="{8035568E-1EDB-4266-9510-2BD7C65B3B24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Cuzick and Edwards’ k-nearest neighbor test</a:t>
          </a:r>
          <a:endParaRPr lang="en-US" b="0" dirty="0">
            <a:solidFill>
              <a:schemeClr val="tx1"/>
            </a:solidFill>
          </a:endParaRPr>
        </a:p>
      </dgm:t>
    </dgm:pt>
    <dgm:pt modelId="{ACCA71C9-40F8-494C-9A6A-F375DD94C588}" type="parTrans" cxnId="{03A37DE0-93E8-4FD8-8D5E-D85F6D1CC8F9}">
      <dgm:prSet/>
      <dgm:spPr/>
      <dgm:t>
        <a:bodyPr/>
        <a:lstStyle/>
        <a:p>
          <a:endParaRPr lang="en-US"/>
        </a:p>
      </dgm:t>
    </dgm:pt>
    <dgm:pt modelId="{4C1DE86A-52BA-49D2-A5B7-2C7EC59AA66D}" type="sibTrans" cxnId="{03A37DE0-93E8-4FD8-8D5E-D85F6D1CC8F9}">
      <dgm:prSet/>
      <dgm:spPr/>
      <dgm:t>
        <a:bodyPr/>
        <a:lstStyle/>
        <a:p>
          <a:endParaRPr lang="en-US"/>
        </a:p>
      </dgm:t>
    </dgm:pt>
    <dgm:pt modelId="{8CD20939-FA2D-4108-A090-F81FACF636F8}">
      <dgm:prSet phldrT="[Text]"/>
      <dgm:spPr/>
      <dgm:t>
        <a:bodyPr/>
        <a:lstStyle/>
        <a:p>
          <a:r>
            <a:rPr lang="en-US" dirty="0" smtClean="0"/>
            <a:t>Focused (Space-time)</a:t>
          </a:r>
          <a:endParaRPr lang="en-US" dirty="0"/>
        </a:p>
      </dgm:t>
    </dgm:pt>
    <dgm:pt modelId="{6DD2A3C7-03EE-44A3-9980-37DADA7F6FB3}" type="parTrans" cxnId="{724013A6-2480-4265-80DE-527A3792F118}">
      <dgm:prSet/>
      <dgm:spPr/>
      <dgm:t>
        <a:bodyPr/>
        <a:lstStyle/>
        <a:p>
          <a:endParaRPr lang="en-US"/>
        </a:p>
      </dgm:t>
    </dgm:pt>
    <dgm:pt modelId="{918B8E68-0ED0-48E1-8403-0876717B647A}" type="sibTrans" cxnId="{724013A6-2480-4265-80DE-527A3792F118}">
      <dgm:prSet/>
      <dgm:spPr/>
      <dgm:t>
        <a:bodyPr/>
        <a:lstStyle/>
        <a:p>
          <a:endParaRPr lang="en-US"/>
        </a:p>
      </dgm:t>
    </dgm:pt>
    <dgm:pt modelId="{86C0C858-88BE-4BAC-A9DC-E3D1F1A7586C}">
      <dgm:prSet phldrT="[Text]"/>
      <dgm:spPr/>
      <dgm:t>
        <a:bodyPr/>
        <a:lstStyle/>
        <a:p>
          <a:r>
            <a:rPr lang="en-US" dirty="0" smtClean="0"/>
            <a:t>The Knox test</a:t>
          </a:r>
          <a:endParaRPr lang="en-US" dirty="0"/>
        </a:p>
      </dgm:t>
    </dgm:pt>
    <dgm:pt modelId="{D7D5712E-3C8A-42CA-9138-701BB70B8A90}" type="parTrans" cxnId="{541538BF-08AA-4AF8-8C83-A71645E2808C}">
      <dgm:prSet/>
      <dgm:spPr/>
      <dgm:t>
        <a:bodyPr/>
        <a:lstStyle/>
        <a:p>
          <a:endParaRPr lang="en-US"/>
        </a:p>
      </dgm:t>
    </dgm:pt>
    <dgm:pt modelId="{DEF3D85F-6B48-410E-9095-C19ACFF07566}" type="sibTrans" cxnId="{541538BF-08AA-4AF8-8C83-A71645E2808C}">
      <dgm:prSet/>
      <dgm:spPr/>
      <dgm:t>
        <a:bodyPr/>
        <a:lstStyle/>
        <a:p>
          <a:endParaRPr lang="en-US"/>
        </a:p>
      </dgm:t>
    </dgm:pt>
    <dgm:pt modelId="{E9186DBA-DF3A-4EBF-AB0D-71206D5538BE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Geary’s c</a:t>
          </a:r>
          <a:endParaRPr lang="en-US" b="0" dirty="0">
            <a:solidFill>
              <a:schemeClr val="tx1"/>
            </a:solidFill>
          </a:endParaRPr>
        </a:p>
      </dgm:t>
    </dgm:pt>
    <dgm:pt modelId="{010CBC53-D808-4F70-BD01-BAF52770A569}" type="parTrans" cxnId="{799F7796-1F9D-4A16-A6C3-E2836A94A198}">
      <dgm:prSet/>
      <dgm:spPr/>
      <dgm:t>
        <a:bodyPr/>
        <a:lstStyle/>
        <a:p>
          <a:endParaRPr lang="en-US"/>
        </a:p>
      </dgm:t>
    </dgm:pt>
    <dgm:pt modelId="{C7BF5A28-5AC4-4994-8FC1-F2BD2B7C7BE5}" type="sibTrans" cxnId="{799F7796-1F9D-4A16-A6C3-E2836A94A198}">
      <dgm:prSet/>
      <dgm:spPr/>
      <dgm:t>
        <a:bodyPr/>
        <a:lstStyle/>
        <a:p>
          <a:endParaRPr lang="en-US"/>
        </a:p>
      </dgm:t>
    </dgm:pt>
    <dgm:pt modelId="{50AE3E42-9B1A-4902-AD4F-373D245413BD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Tango’s excess events test and maximized excess events test</a:t>
          </a:r>
          <a:endParaRPr lang="en-US" b="0" dirty="0">
            <a:solidFill>
              <a:schemeClr val="tx1"/>
            </a:solidFill>
          </a:endParaRPr>
        </a:p>
      </dgm:t>
    </dgm:pt>
    <dgm:pt modelId="{5070354D-122E-4DEB-8245-36CA56A43602}" type="parTrans" cxnId="{E42F5A1B-6192-48E7-89F5-0334ABF3FB81}">
      <dgm:prSet/>
      <dgm:spPr/>
      <dgm:t>
        <a:bodyPr/>
        <a:lstStyle/>
        <a:p>
          <a:endParaRPr lang="en-US"/>
        </a:p>
      </dgm:t>
    </dgm:pt>
    <dgm:pt modelId="{5AC78D3E-0B45-425D-B59C-B04DB4B1C65E}" type="sibTrans" cxnId="{E42F5A1B-6192-48E7-89F5-0334ABF3FB81}">
      <dgm:prSet/>
      <dgm:spPr/>
      <dgm:t>
        <a:bodyPr/>
        <a:lstStyle/>
        <a:p>
          <a:endParaRPr lang="en-US"/>
        </a:p>
      </dgm:t>
    </dgm:pt>
    <dgm:pt modelId="{97F37C8B-C794-4686-8701-A07117435ED6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Ripley’s K-function</a:t>
          </a:r>
          <a:endParaRPr lang="en-US" b="0" dirty="0">
            <a:solidFill>
              <a:schemeClr val="tx1"/>
            </a:solidFill>
          </a:endParaRPr>
        </a:p>
      </dgm:t>
    </dgm:pt>
    <dgm:pt modelId="{48E3D774-8DA9-4274-B8F4-7656C5375F91}" type="parTrans" cxnId="{EC04838A-644D-45AE-9239-19068DCF817C}">
      <dgm:prSet/>
      <dgm:spPr/>
      <dgm:t>
        <a:bodyPr/>
        <a:lstStyle/>
        <a:p>
          <a:endParaRPr lang="en-US"/>
        </a:p>
      </dgm:t>
    </dgm:pt>
    <dgm:pt modelId="{9A458F14-DBA9-46DC-8F79-9E38033843D7}" type="sibTrans" cxnId="{EC04838A-644D-45AE-9239-19068DCF817C}">
      <dgm:prSet/>
      <dgm:spPr/>
      <dgm:t>
        <a:bodyPr/>
        <a:lstStyle/>
        <a:p>
          <a:endParaRPr lang="en-US"/>
        </a:p>
      </dgm:t>
    </dgm:pt>
    <dgm:pt modelId="{C271E98C-B5F9-48C6-9875-DA2392C86D85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Rogerson’s cumulative sum (CUSUM) method</a:t>
          </a:r>
          <a:endParaRPr lang="en-US" b="0" dirty="0">
            <a:solidFill>
              <a:schemeClr val="tx1"/>
            </a:solidFill>
          </a:endParaRPr>
        </a:p>
      </dgm:t>
    </dgm:pt>
    <dgm:pt modelId="{57A9E985-BF36-4A67-AFD5-DDB1AFBF0732}" type="parTrans" cxnId="{26F62EAA-02F5-480A-BED7-15A7304507D9}">
      <dgm:prSet/>
      <dgm:spPr/>
      <dgm:t>
        <a:bodyPr/>
        <a:lstStyle/>
        <a:p>
          <a:endParaRPr lang="en-US"/>
        </a:p>
      </dgm:t>
    </dgm:pt>
    <dgm:pt modelId="{373CC1D9-3AD3-40AD-85F1-0F2671C21377}" type="sibTrans" cxnId="{26F62EAA-02F5-480A-BED7-15A7304507D9}">
      <dgm:prSet/>
      <dgm:spPr/>
      <dgm:t>
        <a:bodyPr/>
        <a:lstStyle/>
        <a:p>
          <a:endParaRPr lang="en-US"/>
        </a:p>
      </dgm:t>
    </dgm:pt>
    <dgm:pt modelId="{8640547E-9E65-47EB-B202-F84D995EBDF5}">
      <dgm:prSet phldrT="[Text]"/>
      <dgm:spPr/>
      <dgm:t>
        <a:bodyPr/>
        <a:lstStyle/>
        <a:p>
          <a:r>
            <a:rPr lang="en-US" dirty="0" smtClean="0"/>
            <a:t>The space-time k function</a:t>
          </a:r>
          <a:endParaRPr lang="en-US" dirty="0"/>
        </a:p>
      </dgm:t>
    </dgm:pt>
    <dgm:pt modelId="{78710ADC-A9B1-40A9-83AB-4B3F44BB872F}" type="parTrans" cxnId="{4794ADB4-F548-4A49-9504-A710F7B3C1EB}">
      <dgm:prSet/>
      <dgm:spPr/>
      <dgm:t>
        <a:bodyPr/>
        <a:lstStyle/>
        <a:p>
          <a:endParaRPr lang="en-US"/>
        </a:p>
      </dgm:t>
    </dgm:pt>
    <dgm:pt modelId="{65BC37CC-A542-441A-B241-3B485C54A245}" type="sibTrans" cxnId="{4794ADB4-F548-4A49-9504-A710F7B3C1EB}">
      <dgm:prSet/>
      <dgm:spPr/>
      <dgm:t>
        <a:bodyPr/>
        <a:lstStyle/>
        <a:p>
          <a:endParaRPr lang="en-US"/>
        </a:p>
      </dgm:t>
    </dgm:pt>
    <dgm:pt modelId="{9EA9AE96-D81F-4747-956F-242ECB08C3CB}">
      <dgm:prSet phldrT="[Text]"/>
      <dgm:spPr/>
      <dgm:t>
        <a:bodyPr/>
        <a:lstStyle/>
        <a:p>
          <a:r>
            <a:rPr lang="en-US" dirty="0" smtClean="0"/>
            <a:t>The Ederer Myers-Mantel (EMM)test</a:t>
          </a:r>
          <a:endParaRPr lang="en-US" dirty="0"/>
        </a:p>
      </dgm:t>
    </dgm:pt>
    <dgm:pt modelId="{218D9EA1-0CE1-4FB2-BC08-99F47532E6E9}" type="parTrans" cxnId="{F2479AE0-9578-4511-AFE5-2199C929CFB9}">
      <dgm:prSet/>
      <dgm:spPr/>
      <dgm:t>
        <a:bodyPr/>
        <a:lstStyle/>
        <a:p>
          <a:endParaRPr lang="en-US"/>
        </a:p>
      </dgm:t>
    </dgm:pt>
    <dgm:pt modelId="{F0EAE5FE-D6EA-4746-B121-7701900F3E60}" type="sibTrans" cxnId="{F2479AE0-9578-4511-AFE5-2199C929CFB9}">
      <dgm:prSet/>
      <dgm:spPr/>
      <dgm:t>
        <a:bodyPr/>
        <a:lstStyle/>
        <a:p>
          <a:endParaRPr lang="en-US"/>
        </a:p>
      </dgm:t>
    </dgm:pt>
    <dgm:pt modelId="{08B14964-FBAD-46B6-91C2-6769D51E0DAA}">
      <dgm:prSet phldrT="[Text]"/>
      <dgm:spPr/>
      <dgm:t>
        <a:bodyPr/>
        <a:lstStyle/>
        <a:p>
          <a:r>
            <a:rPr lang="en-US" dirty="0" smtClean="0"/>
            <a:t>Mantel’s test</a:t>
          </a:r>
          <a:endParaRPr lang="en-US" dirty="0"/>
        </a:p>
      </dgm:t>
    </dgm:pt>
    <dgm:pt modelId="{15D516F9-C658-4AF3-837D-306FF2AA3C76}" type="parTrans" cxnId="{FDA658D8-65CA-4C10-A9A0-0F39F852A41D}">
      <dgm:prSet/>
      <dgm:spPr/>
      <dgm:t>
        <a:bodyPr/>
        <a:lstStyle/>
        <a:p>
          <a:endParaRPr lang="en-US"/>
        </a:p>
      </dgm:t>
    </dgm:pt>
    <dgm:pt modelId="{8988C401-585F-4248-B25C-5835D3D6B514}" type="sibTrans" cxnId="{FDA658D8-65CA-4C10-A9A0-0F39F852A41D}">
      <dgm:prSet/>
      <dgm:spPr/>
      <dgm:t>
        <a:bodyPr/>
        <a:lstStyle/>
        <a:p>
          <a:endParaRPr lang="en-US"/>
        </a:p>
      </dgm:t>
    </dgm:pt>
    <dgm:pt modelId="{569B9C6B-27A9-4DCA-9838-F3D56EC82FAB}">
      <dgm:prSet phldrT="[Text]"/>
      <dgm:spPr/>
      <dgm:t>
        <a:bodyPr/>
        <a:lstStyle/>
        <a:p>
          <a:r>
            <a:rPr lang="en-US" dirty="0" smtClean="0"/>
            <a:t>Barton’s test</a:t>
          </a:r>
          <a:endParaRPr lang="en-US" dirty="0"/>
        </a:p>
      </dgm:t>
    </dgm:pt>
    <dgm:pt modelId="{1F00B83F-3C9A-434D-94ED-EF3979E38879}" type="parTrans" cxnId="{42EF8D8E-622F-4729-98D2-5B4E98B93306}">
      <dgm:prSet/>
      <dgm:spPr/>
      <dgm:t>
        <a:bodyPr/>
        <a:lstStyle/>
        <a:p>
          <a:endParaRPr lang="en-US"/>
        </a:p>
      </dgm:t>
    </dgm:pt>
    <dgm:pt modelId="{77B3B2D0-4981-421C-A258-DCF66FEBE472}" type="sibTrans" cxnId="{42EF8D8E-622F-4729-98D2-5B4E98B93306}">
      <dgm:prSet/>
      <dgm:spPr/>
      <dgm:t>
        <a:bodyPr/>
        <a:lstStyle/>
        <a:p>
          <a:endParaRPr lang="en-US"/>
        </a:p>
      </dgm:t>
    </dgm:pt>
    <dgm:pt modelId="{7070F8C2-D5A7-4D18-A96D-860F50F8C0FA}">
      <dgm:prSet phldrT="[Text]"/>
      <dgm:spPr/>
      <dgm:t>
        <a:bodyPr/>
        <a:lstStyle/>
        <a:p>
          <a:r>
            <a:rPr lang="en-US" dirty="0" smtClean="0"/>
            <a:t>Jacquez’s k nearest neighbors test</a:t>
          </a:r>
          <a:endParaRPr lang="en-US" dirty="0"/>
        </a:p>
      </dgm:t>
    </dgm:pt>
    <dgm:pt modelId="{397961E4-FE4A-4660-A395-100A92E7481E}" type="parTrans" cxnId="{16E93D95-DBA9-4C69-9028-C90322CEDEFC}">
      <dgm:prSet/>
      <dgm:spPr/>
      <dgm:t>
        <a:bodyPr/>
        <a:lstStyle/>
        <a:p>
          <a:endParaRPr lang="en-US"/>
        </a:p>
      </dgm:t>
    </dgm:pt>
    <dgm:pt modelId="{206D6629-ABAF-494B-9253-47F9EE351F2A}" type="sibTrans" cxnId="{16E93D95-DBA9-4C69-9028-C90322CEDEFC}">
      <dgm:prSet/>
      <dgm:spPr/>
      <dgm:t>
        <a:bodyPr/>
        <a:lstStyle/>
        <a:p>
          <a:endParaRPr lang="en-US"/>
        </a:p>
      </dgm:t>
    </dgm:pt>
    <dgm:pt modelId="{768A7702-6BDC-4EAC-9725-0D3F6859EE85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Quadrat test</a:t>
          </a:r>
          <a:endParaRPr lang="en-US" b="0" dirty="0">
            <a:solidFill>
              <a:schemeClr val="tx1"/>
            </a:solidFill>
          </a:endParaRPr>
        </a:p>
      </dgm:t>
    </dgm:pt>
    <dgm:pt modelId="{176FDFD1-EF11-4025-BCC4-ACA41438A6EB}" type="parTrans" cxnId="{06357897-FDD9-45D4-A80D-8AFC8F9D53D3}">
      <dgm:prSet/>
      <dgm:spPr/>
    </dgm:pt>
    <dgm:pt modelId="{1D7AB480-1913-4093-BDE3-784101740F77}" type="sibTrans" cxnId="{06357897-FDD9-45D4-A80D-8AFC8F9D53D3}">
      <dgm:prSet/>
      <dgm:spPr/>
    </dgm:pt>
    <dgm:pt modelId="{943C53F6-0FC7-4802-B11A-FFE90ECD830B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Average nearest neighbor</a:t>
          </a:r>
          <a:endParaRPr lang="en-US" b="0" dirty="0">
            <a:solidFill>
              <a:schemeClr val="tx1"/>
            </a:solidFill>
          </a:endParaRPr>
        </a:p>
      </dgm:t>
    </dgm:pt>
    <dgm:pt modelId="{13E07D52-C35E-47C3-B868-D1D1522BF926}" type="parTrans" cxnId="{9D150D82-4C18-4F68-9D0C-3726DCF41F34}">
      <dgm:prSet/>
      <dgm:spPr/>
    </dgm:pt>
    <dgm:pt modelId="{C800B509-D0BD-447E-A426-CB5DFF9338A4}" type="sibTrans" cxnId="{9D150D82-4C18-4F68-9D0C-3726DCF41F34}">
      <dgm:prSet/>
      <dgm:spPr/>
    </dgm:pt>
    <dgm:pt modelId="{E74855E6-A510-4C52-B254-7EF6F726317A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Getis-Ord General G</a:t>
          </a:r>
          <a:endParaRPr lang="en-US" b="0" dirty="0">
            <a:solidFill>
              <a:schemeClr val="tx1"/>
            </a:solidFill>
          </a:endParaRPr>
        </a:p>
      </dgm:t>
    </dgm:pt>
    <dgm:pt modelId="{FCB562BD-AB01-4418-B18F-38EBBCA0F589}" type="parTrans" cxnId="{A7A29088-CC50-4495-AA92-4F66D88C727E}">
      <dgm:prSet/>
      <dgm:spPr/>
    </dgm:pt>
    <dgm:pt modelId="{3337DC30-9712-4250-B304-B66328A5D0D4}" type="sibTrans" cxnId="{A7A29088-CC50-4495-AA92-4F66D88C727E}">
      <dgm:prSet/>
      <dgm:spPr/>
    </dgm:pt>
    <dgm:pt modelId="{FC58A511-52CF-429E-BF41-9958A210FCE7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Oden’s Ipop</a:t>
          </a:r>
          <a:endParaRPr lang="en-US" b="0" dirty="0">
            <a:solidFill>
              <a:schemeClr val="tx1"/>
            </a:solidFill>
          </a:endParaRPr>
        </a:p>
      </dgm:t>
    </dgm:pt>
    <dgm:pt modelId="{70A5F2A5-A852-4538-B532-62C6FBE6C8C0}" type="parTrans" cxnId="{10B9ADBA-24A7-462B-84C3-1784FE84DA80}">
      <dgm:prSet/>
      <dgm:spPr/>
    </dgm:pt>
    <dgm:pt modelId="{FC219609-2807-409E-B652-DD09B726C6E6}" type="sibTrans" cxnId="{10B9ADBA-24A7-462B-84C3-1784FE84DA80}">
      <dgm:prSet/>
      <dgm:spPr/>
    </dgm:pt>
    <dgm:pt modelId="{D069E5F8-5848-463E-8FE2-C64AC508D359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Grimson’s method</a:t>
          </a:r>
          <a:r>
            <a:rPr lang="en-US" b="1" dirty="0" smtClean="0">
              <a:solidFill>
                <a:srgbClr val="FF0000"/>
              </a:solidFill>
            </a:rPr>
            <a:t>	</a:t>
          </a:r>
          <a:endParaRPr lang="en-US" b="1" dirty="0">
            <a:solidFill>
              <a:srgbClr val="FF0000"/>
            </a:solidFill>
          </a:endParaRPr>
        </a:p>
      </dgm:t>
    </dgm:pt>
    <dgm:pt modelId="{7743EEBA-934F-449C-8EFD-FB966D4A1E3B}" type="parTrans" cxnId="{C673A2F5-80BB-4A7A-981E-3AD965A1445B}">
      <dgm:prSet/>
      <dgm:spPr/>
    </dgm:pt>
    <dgm:pt modelId="{5A690157-0A52-42F7-BE18-F06C1624D224}" type="sibTrans" cxnId="{C673A2F5-80BB-4A7A-981E-3AD965A1445B}">
      <dgm:prSet/>
      <dgm:spPr/>
    </dgm:pt>
    <dgm:pt modelId="{FA2FEC02-590D-4BDA-9208-D3ECF063C84C}" type="pres">
      <dgm:prSet presAssocID="{2A751A8A-0B13-460D-9168-A73EA04D3FA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C17212D-DEBC-43CF-ACAC-65468F0CBA32}" type="pres">
      <dgm:prSet presAssocID="{A4CD06DA-97D3-4430-A981-DEDED25CA256}" presName="composite" presStyleCnt="0"/>
      <dgm:spPr/>
    </dgm:pt>
    <dgm:pt modelId="{48696B0A-EBE1-4A83-98DF-DF6DBD144AF2}" type="pres">
      <dgm:prSet presAssocID="{A4CD06DA-97D3-4430-A981-DEDED25CA256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05CA4B-1314-4CE4-B990-DF17926316B4}" type="pres">
      <dgm:prSet presAssocID="{A4CD06DA-97D3-4430-A981-DEDED25CA256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C743F9-272D-4EC3-B440-83A682A48D4F}" type="pres">
      <dgm:prSet presAssocID="{7BC7BA83-C1EA-41C1-A43B-9ED09551D653}" presName="space" presStyleCnt="0"/>
      <dgm:spPr/>
    </dgm:pt>
    <dgm:pt modelId="{78485199-8124-4EC2-AC2E-06728F63E86B}" type="pres">
      <dgm:prSet presAssocID="{4A582565-9549-4E01-8116-93321CA8522D}" presName="composite" presStyleCnt="0"/>
      <dgm:spPr/>
    </dgm:pt>
    <dgm:pt modelId="{A6583810-2809-4796-87CD-CE4AAF82CF1A}" type="pres">
      <dgm:prSet presAssocID="{4A582565-9549-4E01-8116-93321CA8522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53035D-B734-4DDF-99C2-759B5412AC70}" type="pres">
      <dgm:prSet presAssocID="{4A582565-9549-4E01-8116-93321CA8522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D501F1-C4C9-4632-8C95-B8909535A3CC}" type="pres">
      <dgm:prSet presAssocID="{38B844B8-939A-448A-81D3-874A1BAB5F63}" presName="space" presStyleCnt="0"/>
      <dgm:spPr/>
    </dgm:pt>
    <dgm:pt modelId="{A8F6001A-6ADC-4B33-8B51-10E4C3A0B325}" type="pres">
      <dgm:prSet presAssocID="{8CD20939-FA2D-4108-A090-F81FACF636F8}" presName="composite" presStyleCnt="0"/>
      <dgm:spPr/>
    </dgm:pt>
    <dgm:pt modelId="{71273D71-0615-4740-950C-C7DB09845992}" type="pres">
      <dgm:prSet presAssocID="{8CD20939-FA2D-4108-A090-F81FACF636F8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1D07DA-CD52-4A86-874F-E44FE058E863}" type="pres">
      <dgm:prSet presAssocID="{8CD20939-FA2D-4108-A090-F81FACF636F8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DDD966-4D26-4CEE-A40F-901FB409E204}" type="presOf" srcId="{8035568E-1EDB-4266-9510-2BD7C65B3B24}" destId="{DF53035D-B734-4DDF-99C2-759B5412AC70}" srcOrd="0" destOrd="0" presId="urn:microsoft.com/office/officeart/2005/8/layout/hList1"/>
    <dgm:cxn modelId="{FDA658D8-65CA-4C10-A9A0-0F39F852A41D}" srcId="{8CD20939-FA2D-4108-A090-F81FACF636F8}" destId="{08B14964-FBAD-46B6-91C2-6769D51E0DAA}" srcOrd="3" destOrd="0" parTransId="{15D516F9-C658-4AF3-837D-306FF2AA3C76}" sibTransId="{8988C401-585F-4248-B25C-5835D3D6B514}"/>
    <dgm:cxn modelId="{BDD08DF7-0569-4C84-9AA9-1FCABC48052E}" type="presOf" srcId="{E74855E6-A510-4C52-B254-7EF6F726317A}" destId="{8305CA4B-1314-4CE4-B990-DF17926316B4}" srcOrd="0" destOrd="3" presId="urn:microsoft.com/office/officeart/2005/8/layout/hList1"/>
    <dgm:cxn modelId="{1B755454-558A-4369-92B8-4C2DE5FC97A0}" type="presOf" srcId="{2A751A8A-0B13-460D-9168-A73EA04D3FA9}" destId="{FA2FEC02-590D-4BDA-9208-D3ECF063C84C}" srcOrd="0" destOrd="0" presId="urn:microsoft.com/office/officeart/2005/8/layout/hList1"/>
    <dgm:cxn modelId="{F774AFAD-247F-4AF7-AED7-E0F7E0034379}" type="presOf" srcId="{50AE3E42-9B1A-4902-AD4F-373D245413BD}" destId="{8305CA4B-1314-4CE4-B990-DF17926316B4}" srcOrd="0" destOrd="2" presId="urn:microsoft.com/office/officeart/2005/8/layout/hList1"/>
    <dgm:cxn modelId="{541538BF-08AA-4AF8-8C83-A71645E2808C}" srcId="{8CD20939-FA2D-4108-A090-F81FACF636F8}" destId="{86C0C858-88BE-4BAC-A9DC-E3D1F1A7586C}" srcOrd="0" destOrd="0" parTransId="{D7D5712E-3C8A-42CA-9138-701BB70B8A90}" sibTransId="{DEF3D85F-6B48-410E-9095-C19ACFF07566}"/>
    <dgm:cxn modelId="{F2479AE0-9578-4511-AFE5-2199C929CFB9}" srcId="{8CD20939-FA2D-4108-A090-F81FACF636F8}" destId="{9EA9AE96-D81F-4747-956F-242ECB08C3CB}" srcOrd="2" destOrd="0" parTransId="{218D9EA1-0CE1-4FB2-BC08-99F47532E6E9}" sibTransId="{F0EAE5FE-D6EA-4746-B121-7701900F3E60}"/>
    <dgm:cxn modelId="{E42F5A1B-6192-48E7-89F5-0334ABF3FB81}" srcId="{A4CD06DA-97D3-4430-A981-DEDED25CA256}" destId="{50AE3E42-9B1A-4902-AD4F-373D245413BD}" srcOrd="2" destOrd="0" parTransId="{5070354D-122E-4DEB-8245-36CA56A43602}" sibTransId="{5AC78D3E-0B45-425D-B59C-B04DB4B1C65E}"/>
    <dgm:cxn modelId="{774499F1-0BD0-4299-9B04-0725DA23978D}" type="presOf" srcId="{08B14964-FBAD-46B6-91C2-6769D51E0DAA}" destId="{A21D07DA-CD52-4A86-874F-E44FE058E863}" srcOrd="0" destOrd="3" presId="urn:microsoft.com/office/officeart/2005/8/layout/hList1"/>
    <dgm:cxn modelId="{548B816C-2F04-42F8-898A-568CAE7F291C}" srcId="{A4CD06DA-97D3-4430-A981-DEDED25CA256}" destId="{8135EBA9-14F2-4E92-BD96-C232EBFAA34C}" srcOrd="0" destOrd="0" parTransId="{DE7F23D3-4F21-49FF-9C92-8CEA873DAF2D}" sibTransId="{A2C50B94-AC0A-4C49-871A-6F5E8526D117}"/>
    <dgm:cxn modelId="{C673A2F5-80BB-4A7A-981E-3AD965A1445B}" srcId="{A4CD06DA-97D3-4430-A981-DEDED25CA256}" destId="{D069E5F8-5848-463E-8FE2-C64AC508D359}" srcOrd="5" destOrd="0" parTransId="{7743EEBA-934F-449C-8EFD-FB966D4A1E3B}" sibTransId="{5A690157-0A52-42F7-BE18-F06C1624D224}"/>
    <dgm:cxn modelId="{03A37DE0-93E8-4FD8-8D5E-D85F6D1CC8F9}" srcId="{4A582565-9549-4E01-8116-93321CA8522D}" destId="{8035568E-1EDB-4266-9510-2BD7C65B3B24}" srcOrd="0" destOrd="0" parTransId="{ACCA71C9-40F8-494C-9A6A-F375DD94C588}" sibTransId="{4C1DE86A-52BA-49D2-A5B7-2C7EC59AA66D}"/>
    <dgm:cxn modelId="{5EC78D75-0FCF-4CDE-8136-67BBB6225B18}" type="presOf" srcId="{569B9C6B-27A9-4DCA-9838-F3D56EC82FAB}" destId="{A21D07DA-CD52-4A86-874F-E44FE058E863}" srcOrd="0" destOrd="4" presId="urn:microsoft.com/office/officeart/2005/8/layout/hList1"/>
    <dgm:cxn modelId="{EC04838A-644D-45AE-9239-19068DCF817C}" srcId="{4A582565-9549-4E01-8116-93321CA8522D}" destId="{97F37C8B-C794-4686-8701-A07117435ED6}" srcOrd="1" destOrd="0" parTransId="{48E3D774-8DA9-4274-B8F4-7656C5375F91}" sibTransId="{9A458F14-DBA9-46DC-8F79-9E38033843D7}"/>
    <dgm:cxn modelId="{C2BAC690-34E2-4A99-9782-B2D82A1D02DD}" type="presOf" srcId="{8640547E-9E65-47EB-B202-F84D995EBDF5}" destId="{A21D07DA-CD52-4A86-874F-E44FE058E863}" srcOrd="0" destOrd="1" presId="urn:microsoft.com/office/officeart/2005/8/layout/hList1"/>
    <dgm:cxn modelId="{10B9ADBA-24A7-462B-84C3-1784FE84DA80}" srcId="{A4CD06DA-97D3-4430-A981-DEDED25CA256}" destId="{FC58A511-52CF-429E-BF41-9958A210FCE7}" srcOrd="4" destOrd="0" parTransId="{70A5F2A5-A852-4538-B532-62C6FBE6C8C0}" sibTransId="{FC219609-2807-409E-B652-DD09B726C6E6}"/>
    <dgm:cxn modelId="{190F4B85-E682-4142-8707-A1D083F8F5DD}" type="presOf" srcId="{4A582565-9549-4E01-8116-93321CA8522D}" destId="{A6583810-2809-4796-87CD-CE4AAF82CF1A}" srcOrd="0" destOrd="0" presId="urn:microsoft.com/office/officeart/2005/8/layout/hList1"/>
    <dgm:cxn modelId="{753E66AB-80D0-4AC8-8186-8102CFFC62E3}" type="presOf" srcId="{9EA9AE96-D81F-4747-956F-242ECB08C3CB}" destId="{A21D07DA-CD52-4A86-874F-E44FE058E863}" srcOrd="0" destOrd="2" presId="urn:microsoft.com/office/officeart/2005/8/layout/hList1"/>
    <dgm:cxn modelId="{26547617-19B1-4618-96BF-881FDC759646}" type="presOf" srcId="{7070F8C2-D5A7-4D18-A96D-860F50F8C0FA}" destId="{A21D07DA-CD52-4A86-874F-E44FE058E863}" srcOrd="0" destOrd="5" presId="urn:microsoft.com/office/officeart/2005/8/layout/hList1"/>
    <dgm:cxn modelId="{A7A29088-CC50-4495-AA92-4F66D88C727E}" srcId="{A4CD06DA-97D3-4430-A981-DEDED25CA256}" destId="{E74855E6-A510-4C52-B254-7EF6F726317A}" srcOrd="3" destOrd="0" parTransId="{FCB562BD-AB01-4418-B18F-38EBBCA0F589}" sibTransId="{3337DC30-9712-4250-B304-B66328A5D0D4}"/>
    <dgm:cxn modelId="{42EF8D8E-622F-4729-98D2-5B4E98B93306}" srcId="{8CD20939-FA2D-4108-A090-F81FACF636F8}" destId="{569B9C6B-27A9-4DCA-9838-F3D56EC82FAB}" srcOrd="4" destOrd="0" parTransId="{1F00B83F-3C9A-434D-94ED-EF3979E38879}" sibTransId="{77B3B2D0-4981-421C-A258-DCF66FEBE472}"/>
    <dgm:cxn modelId="{341D5DF5-BEB3-41C4-A58C-8E58F0E79FB9}" type="presOf" srcId="{86C0C858-88BE-4BAC-A9DC-E3D1F1A7586C}" destId="{A21D07DA-CD52-4A86-874F-E44FE058E863}" srcOrd="0" destOrd="0" presId="urn:microsoft.com/office/officeart/2005/8/layout/hList1"/>
    <dgm:cxn modelId="{5685EFCC-FE45-4C6D-9D3A-9EC3933CFE0E}" type="presOf" srcId="{A4CD06DA-97D3-4430-A981-DEDED25CA256}" destId="{48696B0A-EBE1-4A83-98DF-DF6DBD144AF2}" srcOrd="0" destOrd="0" presId="urn:microsoft.com/office/officeart/2005/8/layout/hList1"/>
    <dgm:cxn modelId="{86020E69-84F5-4032-840A-CFFFB63237DB}" type="presOf" srcId="{8CD20939-FA2D-4108-A090-F81FACF636F8}" destId="{71273D71-0615-4740-950C-C7DB09845992}" srcOrd="0" destOrd="0" presId="urn:microsoft.com/office/officeart/2005/8/layout/hList1"/>
    <dgm:cxn modelId="{4794ADB4-F548-4A49-9504-A710F7B3C1EB}" srcId="{8CD20939-FA2D-4108-A090-F81FACF636F8}" destId="{8640547E-9E65-47EB-B202-F84D995EBDF5}" srcOrd="1" destOrd="0" parTransId="{78710ADC-A9B1-40A9-83AB-4B3F44BB872F}" sibTransId="{65BC37CC-A542-441A-B241-3B485C54A245}"/>
    <dgm:cxn modelId="{08B53E3B-8DD7-4D40-A8D1-280E5C28B793}" type="presOf" srcId="{FC58A511-52CF-429E-BF41-9958A210FCE7}" destId="{8305CA4B-1314-4CE4-B990-DF17926316B4}" srcOrd="0" destOrd="4" presId="urn:microsoft.com/office/officeart/2005/8/layout/hList1"/>
    <dgm:cxn modelId="{6AEB78F0-BE73-44C3-8FAC-05407B36DC89}" type="presOf" srcId="{8135EBA9-14F2-4E92-BD96-C232EBFAA34C}" destId="{8305CA4B-1314-4CE4-B990-DF17926316B4}" srcOrd="0" destOrd="0" presId="urn:microsoft.com/office/officeart/2005/8/layout/hList1"/>
    <dgm:cxn modelId="{8DD25E2F-10B7-4254-8CE8-95390A73BEE7}" type="presOf" srcId="{D069E5F8-5848-463E-8FE2-C64AC508D359}" destId="{8305CA4B-1314-4CE4-B990-DF17926316B4}" srcOrd="0" destOrd="5" presId="urn:microsoft.com/office/officeart/2005/8/layout/hList1"/>
    <dgm:cxn modelId="{3BDA6A03-198E-4946-98B9-95F5C7942254}" srcId="{2A751A8A-0B13-460D-9168-A73EA04D3FA9}" destId="{A4CD06DA-97D3-4430-A981-DEDED25CA256}" srcOrd="0" destOrd="0" parTransId="{E0EFF2F0-84EE-470E-8273-CC07F4EAAF87}" sibTransId="{7BC7BA83-C1EA-41C1-A43B-9ED09551D653}"/>
    <dgm:cxn modelId="{22F99BF7-D65C-45B2-A0D7-AC7BBB12C74B}" type="presOf" srcId="{768A7702-6BDC-4EAC-9725-0D3F6859EE85}" destId="{DF53035D-B734-4DDF-99C2-759B5412AC70}" srcOrd="0" destOrd="3" presId="urn:microsoft.com/office/officeart/2005/8/layout/hList1"/>
    <dgm:cxn modelId="{724013A6-2480-4265-80DE-527A3792F118}" srcId="{2A751A8A-0B13-460D-9168-A73EA04D3FA9}" destId="{8CD20939-FA2D-4108-A090-F81FACF636F8}" srcOrd="2" destOrd="0" parTransId="{6DD2A3C7-03EE-44A3-9980-37DADA7F6FB3}" sibTransId="{918B8E68-0ED0-48E1-8403-0876717B647A}"/>
    <dgm:cxn modelId="{26F62EAA-02F5-480A-BED7-15A7304507D9}" srcId="{4A582565-9549-4E01-8116-93321CA8522D}" destId="{C271E98C-B5F9-48C6-9875-DA2392C86D85}" srcOrd="2" destOrd="0" parTransId="{57A9E985-BF36-4A67-AFD5-DDB1AFBF0732}" sibTransId="{373CC1D9-3AD3-40AD-85F1-0F2671C21377}"/>
    <dgm:cxn modelId="{6646B302-67CE-4431-B704-30EB908C8995}" type="presOf" srcId="{C271E98C-B5F9-48C6-9875-DA2392C86D85}" destId="{DF53035D-B734-4DDF-99C2-759B5412AC70}" srcOrd="0" destOrd="2" presId="urn:microsoft.com/office/officeart/2005/8/layout/hList1"/>
    <dgm:cxn modelId="{799F7796-1F9D-4A16-A6C3-E2836A94A198}" srcId="{A4CD06DA-97D3-4430-A981-DEDED25CA256}" destId="{E9186DBA-DF3A-4EBF-AB0D-71206D5538BE}" srcOrd="1" destOrd="0" parTransId="{010CBC53-D808-4F70-BD01-BAF52770A569}" sibTransId="{C7BF5A28-5AC4-4994-8FC1-F2BD2B7C7BE5}"/>
    <dgm:cxn modelId="{B0DCA19D-0435-4913-83E1-CEFAB0297C9D}" type="presOf" srcId="{97F37C8B-C794-4686-8701-A07117435ED6}" destId="{DF53035D-B734-4DDF-99C2-759B5412AC70}" srcOrd="0" destOrd="1" presId="urn:microsoft.com/office/officeart/2005/8/layout/hList1"/>
    <dgm:cxn modelId="{CF3532E3-4817-4475-90E3-6668A0BB1E51}" srcId="{2A751A8A-0B13-460D-9168-A73EA04D3FA9}" destId="{4A582565-9549-4E01-8116-93321CA8522D}" srcOrd="1" destOrd="0" parTransId="{97EDEACF-D134-4E79-AFAE-E2B23477F7E7}" sibTransId="{38B844B8-939A-448A-81D3-874A1BAB5F63}"/>
    <dgm:cxn modelId="{9D150D82-4C18-4F68-9D0C-3726DCF41F34}" srcId="{4A582565-9549-4E01-8116-93321CA8522D}" destId="{943C53F6-0FC7-4802-B11A-FFE90ECD830B}" srcOrd="4" destOrd="0" parTransId="{13E07D52-C35E-47C3-B868-D1D1522BF926}" sibTransId="{C800B509-D0BD-447E-A426-CB5DFF9338A4}"/>
    <dgm:cxn modelId="{16E93D95-DBA9-4C69-9028-C90322CEDEFC}" srcId="{8CD20939-FA2D-4108-A090-F81FACF636F8}" destId="{7070F8C2-D5A7-4D18-A96D-860F50F8C0FA}" srcOrd="5" destOrd="0" parTransId="{397961E4-FE4A-4660-A395-100A92E7481E}" sibTransId="{206D6629-ABAF-494B-9253-47F9EE351F2A}"/>
    <dgm:cxn modelId="{6C783AAF-2FAF-4EBD-856C-D888B9B41EF2}" type="presOf" srcId="{943C53F6-0FC7-4802-B11A-FFE90ECD830B}" destId="{DF53035D-B734-4DDF-99C2-759B5412AC70}" srcOrd="0" destOrd="4" presId="urn:microsoft.com/office/officeart/2005/8/layout/hList1"/>
    <dgm:cxn modelId="{FD403565-6AD8-4FAB-A454-9FF7B933A87E}" type="presOf" srcId="{E9186DBA-DF3A-4EBF-AB0D-71206D5538BE}" destId="{8305CA4B-1314-4CE4-B990-DF17926316B4}" srcOrd="0" destOrd="1" presId="urn:microsoft.com/office/officeart/2005/8/layout/hList1"/>
    <dgm:cxn modelId="{06357897-FDD9-45D4-A80D-8AFC8F9D53D3}" srcId="{4A582565-9549-4E01-8116-93321CA8522D}" destId="{768A7702-6BDC-4EAC-9725-0D3F6859EE85}" srcOrd="3" destOrd="0" parTransId="{176FDFD1-EF11-4025-BCC4-ACA41438A6EB}" sibTransId="{1D7AB480-1913-4093-BDE3-784101740F77}"/>
    <dgm:cxn modelId="{D3A06AB7-122A-4091-A9F7-CC2C6C9F51F1}" type="presParOf" srcId="{FA2FEC02-590D-4BDA-9208-D3ECF063C84C}" destId="{BC17212D-DEBC-43CF-ACAC-65468F0CBA32}" srcOrd="0" destOrd="0" presId="urn:microsoft.com/office/officeart/2005/8/layout/hList1"/>
    <dgm:cxn modelId="{EA0BAE46-7A6B-4754-AC41-A35DC10BA761}" type="presParOf" srcId="{BC17212D-DEBC-43CF-ACAC-65468F0CBA32}" destId="{48696B0A-EBE1-4A83-98DF-DF6DBD144AF2}" srcOrd="0" destOrd="0" presId="urn:microsoft.com/office/officeart/2005/8/layout/hList1"/>
    <dgm:cxn modelId="{74C7A9A0-6782-4DB3-B5FF-F926B5FEE58D}" type="presParOf" srcId="{BC17212D-DEBC-43CF-ACAC-65468F0CBA32}" destId="{8305CA4B-1314-4CE4-B990-DF17926316B4}" srcOrd="1" destOrd="0" presId="urn:microsoft.com/office/officeart/2005/8/layout/hList1"/>
    <dgm:cxn modelId="{FA4A8E52-A71A-4865-A819-AC8589FC2873}" type="presParOf" srcId="{FA2FEC02-590D-4BDA-9208-D3ECF063C84C}" destId="{89C743F9-272D-4EC3-B440-83A682A48D4F}" srcOrd="1" destOrd="0" presId="urn:microsoft.com/office/officeart/2005/8/layout/hList1"/>
    <dgm:cxn modelId="{704D16A0-298C-4F3A-A444-FBC9648404FB}" type="presParOf" srcId="{FA2FEC02-590D-4BDA-9208-D3ECF063C84C}" destId="{78485199-8124-4EC2-AC2E-06728F63E86B}" srcOrd="2" destOrd="0" presId="urn:microsoft.com/office/officeart/2005/8/layout/hList1"/>
    <dgm:cxn modelId="{DED1FE53-9285-4301-9A34-2497584C006B}" type="presParOf" srcId="{78485199-8124-4EC2-AC2E-06728F63E86B}" destId="{A6583810-2809-4796-87CD-CE4AAF82CF1A}" srcOrd="0" destOrd="0" presId="urn:microsoft.com/office/officeart/2005/8/layout/hList1"/>
    <dgm:cxn modelId="{EE599EEF-5157-449C-B5E9-CBCF9100FFD5}" type="presParOf" srcId="{78485199-8124-4EC2-AC2E-06728F63E86B}" destId="{DF53035D-B734-4DDF-99C2-759B5412AC70}" srcOrd="1" destOrd="0" presId="urn:microsoft.com/office/officeart/2005/8/layout/hList1"/>
    <dgm:cxn modelId="{14B78FBA-10C7-4D3B-B588-D6639CF9D9B1}" type="presParOf" srcId="{FA2FEC02-590D-4BDA-9208-D3ECF063C84C}" destId="{7FD501F1-C4C9-4632-8C95-B8909535A3CC}" srcOrd="3" destOrd="0" presId="urn:microsoft.com/office/officeart/2005/8/layout/hList1"/>
    <dgm:cxn modelId="{81303AF1-7266-4248-96FB-D02D5B1D2241}" type="presParOf" srcId="{FA2FEC02-590D-4BDA-9208-D3ECF063C84C}" destId="{A8F6001A-6ADC-4B33-8B51-10E4C3A0B325}" srcOrd="4" destOrd="0" presId="urn:microsoft.com/office/officeart/2005/8/layout/hList1"/>
    <dgm:cxn modelId="{08681F07-F926-4E6C-825B-5F96784038C5}" type="presParOf" srcId="{A8F6001A-6ADC-4B33-8B51-10E4C3A0B325}" destId="{71273D71-0615-4740-950C-C7DB09845992}" srcOrd="0" destOrd="0" presId="urn:microsoft.com/office/officeart/2005/8/layout/hList1"/>
    <dgm:cxn modelId="{2FBCD41D-45B0-49FD-B5FD-7445E693ACCF}" type="presParOf" srcId="{A8F6001A-6ADC-4B33-8B51-10E4C3A0B325}" destId="{A21D07DA-CD52-4A86-874F-E44FE058E86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751A8A-0B13-460D-9168-A73EA04D3FA9}" type="doc">
      <dgm:prSet loTypeId="urn:microsoft.com/office/officeart/2005/8/layout/hList1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A4CD06DA-97D3-4430-A981-DEDED25CA256}">
      <dgm:prSet phldrT="[Text]"/>
      <dgm:spPr/>
      <dgm:t>
        <a:bodyPr/>
        <a:lstStyle/>
        <a:p>
          <a:r>
            <a:rPr lang="en-US" dirty="0" smtClean="0"/>
            <a:t>Aggregated Data</a:t>
          </a:r>
          <a:endParaRPr lang="en-US" dirty="0"/>
        </a:p>
      </dgm:t>
    </dgm:pt>
    <dgm:pt modelId="{E0EFF2F0-84EE-470E-8273-CC07F4EAAF87}" type="parTrans" cxnId="{3BDA6A03-198E-4946-98B9-95F5C7942254}">
      <dgm:prSet/>
      <dgm:spPr/>
      <dgm:t>
        <a:bodyPr/>
        <a:lstStyle/>
        <a:p>
          <a:endParaRPr lang="en-US"/>
        </a:p>
      </dgm:t>
    </dgm:pt>
    <dgm:pt modelId="{7BC7BA83-C1EA-41C1-A43B-9ED09551D653}" type="sibTrans" cxnId="{3BDA6A03-198E-4946-98B9-95F5C7942254}">
      <dgm:prSet/>
      <dgm:spPr/>
      <dgm:t>
        <a:bodyPr/>
        <a:lstStyle/>
        <a:p>
          <a:endParaRPr lang="en-US"/>
        </a:p>
      </dgm:t>
    </dgm:pt>
    <dgm:pt modelId="{8135EBA9-14F2-4E92-BD96-C232EBFAA34C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Getis and Ord’s local G statistic (Gi*)</a:t>
          </a:r>
          <a:endParaRPr lang="en-US" b="0" dirty="0">
            <a:solidFill>
              <a:schemeClr val="tx1"/>
            </a:solidFill>
          </a:endParaRPr>
        </a:p>
      </dgm:t>
    </dgm:pt>
    <dgm:pt modelId="{DE7F23D3-4F21-49FF-9C92-8CEA873DAF2D}" type="parTrans" cxnId="{548B816C-2F04-42F8-898A-568CAE7F291C}">
      <dgm:prSet/>
      <dgm:spPr/>
      <dgm:t>
        <a:bodyPr/>
        <a:lstStyle/>
        <a:p>
          <a:endParaRPr lang="en-US"/>
        </a:p>
      </dgm:t>
    </dgm:pt>
    <dgm:pt modelId="{A2C50B94-AC0A-4C49-871A-6F5E8526D117}" type="sibTrans" cxnId="{548B816C-2F04-42F8-898A-568CAE7F291C}">
      <dgm:prSet/>
      <dgm:spPr/>
      <dgm:t>
        <a:bodyPr/>
        <a:lstStyle/>
        <a:p>
          <a:endParaRPr lang="en-US"/>
        </a:p>
      </dgm:t>
    </dgm:pt>
    <dgm:pt modelId="{4A582565-9549-4E01-8116-93321CA8522D}">
      <dgm:prSet phldrT="[Text]"/>
      <dgm:spPr/>
      <dgm:t>
        <a:bodyPr/>
        <a:lstStyle/>
        <a:p>
          <a:r>
            <a:rPr lang="en-US" dirty="0" smtClean="0"/>
            <a:t>Point Data</a:t>
          </a:r>
          <a:endParaRPr lang="en-US" dirty="0"/>
        </a:p>
      </dgm:t>
    </dgm:pt>
    <dgm:pt modelId="{97EDEACF-D134-4E79-AFAE-E2B23477F7E7}" type="parTrans" cxnId="{CF3532E3-4817-4475-90E3-6668A0BB1E51}">
      <dgm:prSet/>
      <dgm:spPr/>
      <dgm:t>
        <a:bodyPr/>
        <a:lstStyle/>
        <a:p>
          <a:endParaRPr lang="en-US"/>
        </a:p>
      </dgm:t>
    </dgm:pt>
    <dgm:pt modelId="{38B844B8-939A-448A-81D3-874A1BAB5F63}" type="sibTrans" cxnId="{CF3532E3-4817-4475-90E3-6668A0BB1E51}">
      <dgm:prSet/>
      <dgm:spPr/>
      <dgm:t>
        <a:bodyPr/>
        <a:lstStyle/>
        <a:p>
          <a:endParaRPr lang="en-US"/>
        </a:p>
      </dgm:t>
    </dgm:pt>
    <dgm:pt modelId="{8035568E-1EDB-4266-9510-2BD7C65B3B24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Openshaw’s Geographical Analysis Machine (GAM)</a:t>
          </a:r>
          <a:endParaRPr lang="en-US" b="0" dirty="0">
            <a:solidFill>
              <a:schemeClr val="tx1"/>
            </a:solidFill>
          </a:endParaRPr>
        </a:p>
      </dgm:t>
    </dgm:pt>
    <dgm:pt modelId="{ACCA71C9-40F8-494C-9A6A-F375DD94C588}" type="parTrans" cxnId="{03A37DE0-93E8-4FD8-8D5E-D85F6D1CC8F9}">
      <dgm:prSet/>
      <dgm:spPr/>
      <dgm:t>
        <a:bodyPr/>
        <a:lstStyle/>
        <a:p>
          <a:endParaRPr lang="en-US"/>
        </a:p>
      </dgm:t>
    </dgm:pt>
    <dgm:pt modelId="{4C1DE86A-52BA-49D2-A5B7-2C7EC59AA66D}" type="sibTrans" cxnId="{03A37DE0-93E8-4FD8-8D5E-D85F6D1CC8F9}">
      <dgm:prSet/>
      <dgm:spPr/>
      <dgm:t>
        <a:bodyPr/>
        <a:lstStyle/>
        <a:p>
          <a:endParaRPr lang="en-US"/>
        </a:p>
      </dgm:t>
    </dgm:pt>
    <dgm:pt modelId="{8CD20939-FA2D-4108-A090-F81FACF636F8}">
      <dgm:prSet phldrT="[Text]"/>
      <dgm:spPr/>
      <dgm:t>
        <a:bodyPr/>
        <a:lstStyle/>
        <a:p>
          <a:r>
            <a:rPr lang="en-US" dirty="0" smtClean="0"/>
            <a:t>Focused (Space-time)</a:t>
          </a:r>
          <a:endParaRPr lang="en-US" dirty="0"/>
        </a:p>
      </dgm:t>
    </dgm:pt>
    <dgm:pt modelId="{6DD2A3C7-03EE-44A3-9980-37DADA7F6FB3}" type="parTrans" cxnId="{724013A6-2480-4265-80DE-527A3792F118}">
      <dgm:prSet/>
      <dgm:spPr/>
      <dgm:t>
        <a:bodyPr/>
        <a:lstStyle/>
        <a:p>
          <a:endParaRPr lang="en-US"/>
        </a:p>
      </dgm:t>
    </dgm:pt>
    <dgm:pt modelId="{918B8E68-0ED0-48E1-8403-0876717B647A}" type="sibTrans" cxnId="{724013A6-2480-4265-80DE-527A3792F118}">
      <dgm:prSet/>
      <dgm:spPr/>
      <dgm:t>
        <a:bodyPr/>
        <a:lstStyle/>
        <a:p>
          <a:endParaRPr lang="en-US"/>
        </a:p>
      </dgm:t>
    </dgm:pt>
    <dgm:pt modelId="{86C0C858-88BE-4BAC-A9DC-E3D1F1A7586C}">
      <dgm:prSet phldrT="[Text]"/>
      <dgm:spPr/>
      <dgm:t>
        <a:bodyPr/>
        <a:lstStyle/>
        <a:p>
          <a:r>
            <a:rPr lang="en-US" dirty="0" smtClean="0"/>
            <a:t>Stone’s test</a:t>
          </a:r>
          <a:endParaRPr lang="en-US" dirty="0"/>
        </a:p>
      </dgm:t>
    </dgm:pt>
    <dgm:pt modelId="{D7D5712E-3C8A-42CA-9138-701BB70B8A90}" type="parTrans" cxnId="{541538BF-08AA-4AF8-8C83-A71645E2808C}">
      <dgm:prSet/>
      <dgm:spPr/>
      <dgm:t>
        <a:bodyPr/>
        <a:lstStyle/>
        <a:p>
          <a:endParaRPr lang="en-US"/>
        </a:p>
      </dgm:t>
    </dgm:pt>
    <dgm:pt modelId="{DEF3D85F-6B48-410E-9095-C19ACFF07566}" type="sibTrans" cxnId="{541538BF-08AA-4AF8-8C83-A71645E2808C}">
      <dgm:prSet/>
      <dgm:spPr/>
      <dgm:t>
        <a:bodyPr/>
        <a:lstStyle/>
        <a:p>
          <a:endParaRPr lang="en-US"/>
        </a:p>
      </dgm:t>
    </dgm:pt>
    <dgm:pt modelId="{94106EE5-0C20-4943-BA5E-759D892C3490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Anselin Local Moran’s I</a:t>
          </a:r>
          <a:endParaRPr lang="en-US" b="0" dirty="0">
            <a:solidFill>
              <a:schemeClr val="tx1"/>
            </a:solidFill>
          </a:endParaRPr>
        </a:p>
      </dgm:t>
    </dgm:pt>
    <dgm:pt modelId="{AE97FF78-DCA6-4D9A-9C0D-8CBCB0304C18}" type="parTrans" cxnId="{E4FF90D0-999A-4E84-AE6A-4777EFCAD3E0}">
      <dgm:prSet/>
      <dgm:spPr/>
      <dgm:t>
        <a:bodyPr/>
        <a:lstStyle/>
        <a:p>
          <a:endParaRPr lang="en-US"/>
        </a:p>
      </dgm:t>
    </dgm:pt>
    <dgm:pt modelId="{08B1EEDC-A02A-493F-9E92-4D664CC0FC08}" type="sibTrans" cxnId="{E4FF90D0-999A-4E84-AE6A-4777EFCAD3E0}">
      <dgm:prSet/>
      <dgm:spPr/>
      <dgm:t>
        <a:bodyPr/>
        <a:lstStyle/>
        <a:p>
          <a:endParaRPr lang="en-US"/>
        </a:p>
      </dgm:t>
    </dgm:pt>
    <dgm:pt modelId="{27149E1F-15F8-4262-A8F8-74E68CE96904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Turnbull’s Cluster Evaluation Permutation Procedure (CEPP)</a:t>
          </a:r>
          <a:endParaRPr lang="en-US" b="0" dirty="0">
            <a:solidFill>
              <a:schemeClr val="tx1"/>
            </a:solidFill>
          </a:endParaRPr>
        </a:p>
      </dgm:t>
    </dgm:pt>
    <dgm:pt modelId="{FA590DB8-73F6-4287-BFB1-17822627F5E9}" type="parTrans" cxnId="{54869388-4F9B-4AB3-983A-34BCBCDE2F17}">
      <dgm:prSet/>
      <dgm:spPr/>
      <dgm:t>
        <a:bodyPr/>
        <a:lstStyle/>
        <a:p>
          <a:endParaRPr lang="en-US"/>
        </a:p>
      </dgm:t>
    </dgm:pt>
    <dgm:pt modelId="{943CB119-F63C-480A-8058-66E744B12FC0}" type="sibTrans" cxnId="{54869388-4F9B-4AB3-983A-34BCBCDE2F17}">
      <dgm:prSet/>
      <dgm:spPr/>
      <dgm:t>
        <a:bodyPr/>
        <a:lstStyle/>
        <a:p>
          <a:endParaRPr lang="en-US"/>
        </a:p>
      </dgm:t>
    </dgm:pt>
    <dgm:pt modelId="{2680C2BE-EBE9-4AEF-A5FA-C432070E618B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Besage and Newell’s method</a:t>
          </a:r>
          <a:endParaRPr lang="en-US" b="0" dirty="0">
            <a:solidFill>
              <a:schemeClr val="tx1"/>
            </a:solidFill>
          </a:endParaRPr>
        </a:p>
      </dgm:t>
    </dgm:pt>
    <dgm:pt modelId="{3D1B3547-12C8-4CE8-BC55-75FB4C28677B}" type="parTrans" cxnId="{37376938-1128-4271-958B-BE4CB2095150}">
      <dgm:prSet/>
      <dgm:spPr/>
      <dgm:t>
        <a:bodyPr/>
        <a:lstStyle/>
        <a:p>
          <a:endParaRPr lang="en-US"/>
        </a:p>
      </dgm:t>
    </dgm:pt>
    <dgm:pt modelId="{282CD00C-DF2B-493C-92F3-CFCE8430E491}" type="sibTrans" cxnId="{37376938-1128-4271-958B-BE4CB2095150}">
      <dgm:prSet/>
      <dgm:spPr/>
      <dgm:t>
        <a:bodyPr/>
        <a:lstStyle/>
        <a:p>
          <a:endParaRPr lang="en-US"/>
        </a:p>
      </dgm:t>
    </dgm:pt>
    <dgm:pt modelId="{AF130CC6-336B-469D-B78E-A57E6E641A80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Kulldorff’s spatial scan statistic</a:t>
          </a:r>
          <a:endParaRPr lang="en-US" b="0" dirty="0">
            <a:solidFill>
              <a:schemeClr val="tx1"/>
            </a:solidFill>
          </a:endParaRPr>
        </a:p>
      </dgm:t>
    </dgm:pt>
    <dgm:pt modelId="{0CA1A583-D84B-47CA-B69C-7938858374DA}" type="parTrans" cxnId="{E8588BA3-3005-4E66-ACF4-47C3E591B6FD}">
      <dgm:prSet/>
      <dgm:spPr/>
      <dgm:t>
        <a:bodyPr/>
        <a:lstStyle/>
        <a:p>
          <a:endParaRPr lang="en-US"/>
        </a:p>
      </dgm:t>
    </dgm:pt>
    <dgm:pt modelId="{7656EAE3-3A6F-4FA6-AB0D-3021CE2B9A48}" type="sibTrans" cxnId="{E8588BA3-3005-4E66-ACF4-47C3E591B6FD}">
      <dgm:prSet/>
      <dgm:spPr/>
      <dgm:t>
        <a:bodyPr/>
        <a:lstStyle/>
        <a:p>
          <a:endParaRPr lang="en-US"/>
        </a:p>
      </dgm:t>
    </dgm:pt>
    <dgm:pt modelId="{E6B4732E-D4AF-4DE2-85DD-D09F05CF4F42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Non-parametic spatial scan statistics</a:t>
          </a:r>
          <a:endParaRPr lang="en-US" b="0" dirty="0">
            <a:solidFill>
              <a:schemeClr val="tx1"/>
            </a:solidFill>
          </a:endParaRPr>
        </a:p>
      </dgm:t>
    </dgm:pt>
    <dgm:pt modelId="{C7C79622-BBD7-4BF4-81E8-B973CA99835A}" type="parTrans" cxnId="{5B29C628-91CE-4142-A7B3-DBE9A32838C8}">
      <dgm:prSet/>
      <dgm:spPr/>
      <dgm:t>
        <a:bodyPr/>
        <a:lstStyle/>
        <a:p>
          <a:endParaRPr lang="en-US"/>
        </a:p>
      </dgm:t>
    </dgm:pt>
    <dgm:pt modelId="{7E515776-6C00-462E-8FBA-0A5BABCD1584}" type="sibTrans" cxnId="{5B29C628-91CE-4142-A7B3-DBE9A32838C8}">
      <dgm:prSet/>
      <dgm:spPr/>
      <dgm:t>
        <a:bodyPr/>
        <a:lstStyle/>
        <a:p>
          <a:endParaRPr lang="en-US"/>
        </a:p>
      </dgm:t>
    </dgm:pt>
    <dgm:pt modelId="{7194C807-B741-4810-A768-D32917B420DC}">
      <dgm:prSet phldrT="[Text]"/>
      <dgm:spPr/>
      <dgm:t>
        <a:bodyPr/>
        <a:lstStyle/>
        <a:p>
          <a:r>
            <a:rPr lang="en-US" dirty="0" smtClean="0"/>
            <a:t>The Lawson-Waller score test</a:t>
          </a:r>
          <a:endParaRPr lang="en-US" dirty="0"/>
        </a:p>
      </dgm:t>
    </dgm:pt>
    <dgm:pt modelId="{92A3EB09-E854-40BC-8C57-92AC255102A6}" type="parTrans" cxnId="{7549E805-6AF8-4792-8F3B-F7565E45429E}">
      <dgm:prSet/>
      <dgm:spPr/>
      <dgm:t>
        <a:bodyPr/>
        <a:lstStyle/>
        <a:p>
          <a:endParaRPr lang="en-US"/>
        </a:p>
      </dgm:t>
    </dgm:pt>
    <dgm:pt modelId="{D65A623B-D38A-4D15-A067-569F4FF915FE}" type="sibTrans" cxnId="{7549E805-6AF8-4792-8F3B-F7565E45429E}">
      <dgm:prSet/>
      <dgm:spPr/>
      <dgm:t>
        <a:bodyPr/>
        <a:lstStyle/>
        <a:p>
          <a:endParaRPr lang="en-US"/>
        </a:p>
      </dgm:t>
    </dgm:pt>
    <dgm:pt modelId="{F17B7119-9440-4755-9347-074565B49A27}">
      <dgm:prSet phldrT="[Text]"/>
      <dgm:spPr/>
      <dgm:t>
        <a:bodyPr/>
        <a:lstStyle/>
        <a:p>
          <a:r>
            <a:rPr lang="en-US" dirty="0" smtClean="0"/>
            <a:t>Bithell’s linear risk score tests</a:t>
          </a:r>
          <a:endParaRPr lang="en-US" dirty="0"/>
        </a:p>
      </dgm:t>
    </dgm:pt>
    <dgm:pt modelId="{C84EED09-635B-41E1-9341-203CDE661314}" type="parTrans" cxnId="{8F93052B-6CC1-4B93-B657-8C57F11A559D}">
      <dgm:prSet/>
      <dgm:spPr/>
      <dgm:t>
        <a:bodyPr/>
        <a:lstStyle/>
        <a:p>
          <a:endParaRPr lang="en-US"/>
        </a:p>
      </dgm:t>
    </dgm:pt>
    <dgm:pt modelId="{560E6E22-963C-4C9B-AC01-D918998AE105}" type="sibTrans" cxnId="{8F93052B-6CC1-4B93-B657-8C57F11A559D}">
      <dgm:prSet/>
      <dgm:spPr/>
      <dgm:t>
        <a:bodyPr/>
        <a:lstStyle/>
        <a:p>
          <a:endParaRPr lang="en-US"/>
        </a:p>
      </dgm:t>
    </dgm:pt>
    <dgm:pt modelId="{814C28D5-3CAD-4725-B5A4-AA6362EBB89C}">
      <dgm:prSet phldrT="[Text]"/>
      <dgm:spPr/>
      <dgm:t>
        <a:bodyPr/>
        <a:lstStyle/>
        <a:p>
          <a:r>
            <a:rPr lang="en-US" dirty="0" smtClean="0"/>
            <a:t>Diggle’s test</a:t>
          </a:r>
          <a:endParaRPr lang="en-US" dirty="0"/>
        </a:p>
      </dgm:t>
    </dgm:pt>
    <dgm:pt modelId="{11FD4C1D-24D9-4E12-A5A7-F1C57D21AED1}" type="parTrans" cxnId="{C8F712E4-6809-4FC9-B78C-18287F96D2DC}">
      <dgm:prSet/>
      <dgm:spPr/>
      <dgm:t>
        <a:bodyPr/>
        <a:lstStyle/>
        <a:p>
          <a:endParaRPr lang="en-US"/>
        </a:p>
      </dgm:t>
    </dgm:pt>
    <dgm:pt modelId="{CCD888D5-96E9-402C-8755-67D557985465}" type="sibTrans" cxnId="{C8F712E4-6809-4FC9-B78C-18287F96D2DC}">
      <dgm:prSet/>
      <dgm:spPr/>
      <dgm:t>
        <a:bodyPr/>
        <a:lstStyle/>
        <a:p>
          <a:endParaRPr lang="en-US"/>
        </a:p>
      </dgm:t>
    </dgm:pt>
    <dgm:pt modelId="{57217154-118A-44C8-9B98-547275D3EC0B}">
      <dgm:prSet phldrT="[Text]"/>
      <dgm:spPr/>
      <dgm:t>
        <a:bodyPr/>
        <a:lstStyle/>
        <a:p>
          <a:r>
            <a:rPr lang="en-US" dirty="0" smtClean="0"/>
            <a:t>Kulldorff’s focused spatial scan statistic</a:t>
          </a:r>
          <a:endParaRPr lang="en-US" dirty="0"/>
        </a:p>
      </dgm:t>
    </dgm:pt>
    <dgm:pt modelId="{B8729EE3-E3A2-4B05-B0C0-B15B49321A8C}" type="parTrans" cxnId="{CD76AFE5-71DE-425E-9610-DB2DA7BD7730}">
      <dgm:prSet/>
      <dgm:spPr/>
      <dgm:t>
        <a:bodyPr/>
        <a:lstStyle/>
        <a:p>
          <a:endParaRPr lang="en-US"/>
        </a:p>
      </dgm:t>
    </dgm:pt>
    <dgm:pt modelId="{F170F88D-92B9-4C03-AED6-2B5EEA2F311E}" type="sibTrans" cxnId="{CD76AFE5-71DE-425E-9610-DB2DA7BD7730}">
      <dgm:prSet/>
      <dgm:spPr/>
      <dgm:t>
        <a:bodyPr/>
        <a:lstStyle/>
        <a:p>
          <a:endParaRPr lang="en-US"/>
        </a:p>
      </dgm:t>
    </dgm:pt>
    <dgm:pt modelId="{BB1FCBBE-C038-4BAF-808F-EB777A3EE71B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Nearest neighbor hierarchical clustering</a:t>
          </a:r>
          <a:endParaRPr lang="en-US" b="0" dirty="0">
            <a:solidFill>
              <a:schemeClr val="tx1"/>
            </a:solidFill>
          </a:endParaRPr>
        </a:p>
      </dgm:t>
    </dgm:pt>
    <dgm:pt modelId="{5A90D1E5-7A3B-4A26-A792-667511376313}" type="parTrans" cxnId="{AB5D73A3-62EB-4667-AB68-B1739EF05461}">
      <dgm:prSet/>
      <dgm:spPr/>
    </dgm:pt>
    <dgm:pt modelId="{E56398A2-DEAF-42F4-AAC0-335DF61A7838}" type="sibTrans" cxnId="{AB5D73A3-62EB-4667-AB68-B1739EF05461}">
      <dgm:prSet/>
      <dgm:spPr/>
    </dgm:pt>
    <dgm:pt modelId="{98EAB856-3529-40CD-9763-6A9313E23330}">
      <dgm:prSet phldrT="[Text]"/>
      <dgm:spPr/>
      <dgm:t>
        <a:bodyPr/>
        <a:lstStyle/>
        <a:p>
          <a:r>
            <a:rPr lang="en-US" b="0" dirty="0" smtClean="0">
              <a:solidFill>
                <a:schemeClr val="tx1"/>
              </a:solidFill>
            </a:rPr>
            <a:t>AMOEBA method</a:t>
          </a:r>
          <a:r>
            <a:rPr lang="en-US" b="1" dirty="0" smtClean="0"/>
            <a:t>	</a:t>
          </a:r>
          <a:r>
            <a:rPr lang="en-US" dirty="0" smtClean="0"/>
            <a:t>			</a:t>
          </a:r>
          <a:endParaRPr lang="en-US" dirty="0"/>
        </a:p>
      </dgm:t>
    </dgm:pt>
    <dgm:pt modelId="{2FBBA81A-2C06-43A4-BA71-F9A2B1F862BC}" type="parTrans" cxnId="{5C525D50-C316-4579-BE00-B88DBD561301}">
      <dgm:prSet/>
      <dgm:spPr/>
    </dgm:pt>
    <dgm:pt modelId="{7FF4A17D-2208-4C4D-91AC-7CD8DBDE7C79}" type="sibTrans" cxnId="{5C525D50-C316-4579-BE00-B88DBD561301}">
      <dgm:prSet/>
      <dgm:spPr/>
    </dgm:pt>
    <dgm:pt modelId="{FA2FEC02-590D-4BDA-9208-D3ECF063C84C}" type="pres">
      <dgm:prSet presAssocID="{2A751A8A-0B13-460D-9168-A73EA04D3FA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C17212D-DEBC-43CF-ACAC-65468F0CBA32}" type="pres">
      <dgm:prSet presAssocID="{A4CD06DA-97D3-4430-A981-DEDED25CA256}" presName="composite" presStyleCnt="0"/>
      <dgm:spPr/>
    </dgm:pt>
    <dgm:pt modelId="{48696B0A-EBE1-4A83-98DF-DF6DBD144AF2}" type="pres">
      <dgm:prSet presAssocID="{A4CD06DA-97D3-4430-A981-DEDED25CA256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05CA4B-1314-4CE4-B990-DF17926316B4}" type="pres">
      <dgm:prSet presAssocID="{A4CD06DA-97D3-4430-A981-DEDED25CA256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C743F9-272D-4EC3-B440-83A682A48D4F}" type="pres">
      <dgm:prSet presAssocID="{7BC7BA83-C1EA-41C1-A43B-9ED09551D653}" presName="space" presStyleCnt="0"/>
      <dgm:spPr/>
    </dgm:pt>
    <dgm:pt modelId="{78485199-8124-4EC2-AC2E-06728F63E86B}" type="pres">
      <dgm:prSet presAssocID="{4A582565-9549-4E01-8116-93321CA8522D}" presName="composite" presStyleCnt="0"/>
      <dgm:spPr/>
    </dgm:pt>
    <dgm:pt modelId="{A6583810-2809-4796-87CD-CE4AAF82CF1A}" type="pres">
      <dgm:prSet presAssocID="{4A582565-9549-4E01-8116-93321CA8522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53035D-B734-4DDF-99C2-759B5412AC70}" type="pres">
      <dgm:prSet presAssocID="{4A582565-9549-4E01-8116-93321CA8522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D501F1-C4C9-4632-8C95-B8909535A3CC}" type="pres">
      <dgm:prSet presAssocID="{38B844B8-939A-448A-81D3-874A1BAB5F63}" presName="space" presStyleCnt="0"/>
      <dgm:spPr/>
    </dgm:pt>
    <dgm:pt modelId="{A8F6001A-6ADC-4B33-8B51-10E4C3A0B325}" type="pres">
      <dgm:prSet presAssocID="{8CD20939-FA2D-4108-A090-F81FACF636F8}" presName="composite" presStyleCnt="0"/>
      <dgm:spPr/>
    </dgm:pt>
    <dgm:pt modelId="{71273D71-0615-4740-950C-C7DB09845992}" type="pres">
      <dgm:prSet presAssocID="{8CD20939-FA2D-4108-A090-F81FACF636F8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1D07DA-CD52-4A86-874F-E44FE058E863}" type="pres">
      <dgm:prSet presAssocID="{8CD20939-FA2D-4108-A090-F81FACF636F8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68AA3F1-24E5-46E3-833D-6BE42F837522}" type="presOf" srcId="{98EAB856-3529-40CD-9763-6A9313E23330}" destId="{8305CA4B-1314-4CE4-B990-DF17926316B4}" srcOrd="0" destOrd="2" presId="urn:microsoft.com/office/officeart/2005/8/layout/hList1"/>
    <dgm:cxn modelId="{5C525D50-C316-4579-BE00-B88DBD561301}" srcId="{A4CD06DA-97D3-4430-A981-DEDED25CA256}" destId="{98EAB856-3529-40CD-9763-6A9313E23330}" srcOrd="2" destOrd="0" parTransId="{2FBBA81A-2C06-43A4-BA71-F9A2B1F862BC}" sibTransId="{7FF4A17D-2208-4C4D-91AC-7CD8DBDE7C79}"/>
    <dgm:cxn modelId="{0FB39F8C-3385-402D-9D33-FF15F9F9D3A6}" type="presOf" srcId="{57217154-118A-44C8-9B98-547275D3EC0B}" destId="{A21D07DA-CD52-4A86-874F-E44FE058E863}" srcOrd="0" destOrd="4" presId="urn:microsoft.com/office/officeart/2005/8/layout/hList1"/>
    <dgm:cxn modelId="{541538BF-08AA-4AF8-8C83-A71645E2808C}" srcId="{8CD20939-FA2D-4108-A090-F81FACF636F8}" destId="{86C0C858-88BE-4BAC-A9DC-E3D1F1A7586C}" srcOrd="0" destOrd="0" parTransId="{D7D5712E-3C8A-42CA-9138-701BB70B8A90}" sibTransId="{DEF3D85F-6B48-410E-9095-C19ACFF07566}"/>
    <dgm:cxn modelId="{548B816C-2F04-42F8-898A-568CAE7F291C}" srcId="{A4CD06DA-97D3-4430-A981-DEDED25CA256}" destId="{8135EBA9-14F2-4E92-BD96-C232EBFAA34C}" srcOrd="0" destOrd="0" parTransId="{DE7F23D3-4F21-49FF-9C92-8CEA873DAF2D}" sibTransId="{A2C50B94-AC0A-4C49-871A-6F5E8526D117}"/>
    <dgm:cxn modelId="{E4FF90D0-999A-4E84-AE6A-4777EFCAD3E0}" srcId="{A4CD06DA-97D3-4430-A981-DEDED25CA256}" destId="{94106EE5-0C20-4943-BA5E-759D892C3490}" srcOrd="1" destOrd="0" parTransId="{AE97FF78-DCA6-4D9A-9C0D-8CBCB0304C18}" sibTransId="{08B1EEDC-A02A-493F-9E92-4D664CC0FC08}"/>
    <dgm:cxn modelId="{03A37DE0-93E8-4FD8-8D5E-D85F6D1CC8F9}" srcId="{4A582565-9549-4E01-8116-93321CA8522D}" destId="{8035568E-1EDB-4266-9510-2BD7C65B3B24}" srcOrd="0" destOrd="0" parTransId="{ACCA71C9-40F8-494C-9A6A-F375DD94C588}" sibTransId="{4C1DE86A-52BA-49D2-A5B7-2C7EC59AA66D}"/>
    <dgm:cxn modelId="{54869388-4F9B-4AB3-983A-34BCBCDE2F17}" srcId="{4A582565-9549-4E01-8116-93321CA8522D}" destId="{27149E1F-15F8-4262-A8F8-74E68CE96904}" srcOrd="1" destOrd="0" parTransId="{FA590DB8-73F6-4287-BFB1-17822627F5E9}" sibTransId="{943CB119-F63C-480A-8058-66E744B12FC0}"/>
    <dgm:cxn modelId="{C5154B46-85EF-4176-B766-16ABB7F202F4}" type="presOf" srcId="{AF130CC6-336B-469D-B78E-A57E6E641A80}" destId="{DF53035D-B734-4DDF-99C2-759B5412AC70}" srcOrd="0" destOrd="3" presId="urn:microsoft.com/office/officeart/2005/8/layout/hList1"/>
    <dgm:cxn modelId="{7549E805-6AF8-4792-8F3B-F7565E45429E}" srcId="{8CD20939-FA2D-4108-A090-F81FACF636F8}" destId="{7194C807-B741-4810-A768-D32917B420DC}" srcOrd="1" destOrd="0" parTransId="{92A3EB09-E854-40BC-8C57-92AC255102A6}" sibTransId="{D65A623B-D38A-4D15-A067-569F4FF915FE}"/>
    <dgm:cxn modelId="{8161F13D-D7A5-444E-A8F7-71ED88D98837}" type="presOf" srcId="{814C28D5-3CAD-4725-B5A4-AA6362EBB89C}" destId="{A21D07DA-CD52-4A86-874F-E44FE058E863}" srcOrd="0" destOrd="3" presId="urn:microsoft.com/office/officeart/2005/8/layout/hList1"/>
    <dgm:cxn modelId="{B7B0F9FD-5816-4FDE-B430-AE0408F60F52}" type="presOf" srcId="{7194C807-B741-4810-A768-D32917B420DC}" destId="{A21D07DA-CD52-4A86-874F-E44FE058E863}" srcOrd="0" destOrd="1" presId="urn:microsoft.com/office/officeart/2005/8/layout/hList1"/>
    <dgm:cxn modelId="{F5813576-4572-4771-BA98-8527209D56E9}" type="presOf" srcId="{8135EBA9-14F2-4E92-BD96-C232EBFAA34C}" destId="{8305CA4B-1314-4CE4-B990-DF17926316B4}" srcOrd="0" destOrd="0" presId="urn:microsoft.com/office/officeart/2005/8/layout/hList1"/>
    <dgm:cxn modelId="{55C6A955-91C0-4C6F-931F-ABCAB8BE2606}" type="presOf" srcId="{27149E1F-15F8-4262-A8F8-74E68CE96904}" destId="{DF53035D-B734-4DDF-99C2-759B5412AC70}" srcOrd="0" destOrd="1" presId="urn:microsoft.com/office/officeart/2005/8/layout/hList1"/>
    <dgm:cxn modelId="{DE5B8080-4D9E-4E3E-B381-B9FEC122D979}" type="presOf" srcId="{2680C2BE-EBE9-4AEF-A5FA-C432070E618B}" destId="{DF53035D-B734-4DDF-99C2-759B5412AC70}" srcOrd="0" destOrd="2" presId="urn:microsoft.com/office/officeart/2005/8/layout/hList1"/>
    <dgm:cxn modelId="{BBAC2F49-EAEF-4730-85D2-94F945B6822A}" type="presOf" srcId="{86C0C858-88BE-4BAC-A9DC-E3D1F1A7586C}" destId="{A21D07DA-CD52-4A86-874F-E44FE058E863}" srcOrd="0" destOrd="0" presId="urn:microsoft.com/office/officeart/2005/8/layout/hList1"/>
    <dgm:cxn modelId="{964BEA96-5661-460F-98E1-AEF740C81E73}" type="presOf" srcId="{F17B7119-9440-4755-9347-074565B49A27}" destId="{A21D07DA-CD52-4A86-874F-E44FE058E863}" srcOrd="0" destOrd="2" presId="urn:microsoft.com/office/officeart/2005/8/layout/hList1"/>
    <dgm:cxn modelId="{ADB84DC7-7F33-46B5-ACDD-05DCBCBC9309}" type="presOf" srcId="{8035568E-1EDB-4266-9510-2BD7C65B3B24}" destId="{DF53035D-B734-4DDF-99C2-759B5412AC70}" srcOrd="0" destOrd="0" presId="urn:microsoft.com/office/officeart/2005/8/layout/hList1"/>
    <dgm:cxn modelId="{5B29C628-91CE-4142-A7B3-DBE9A32838C8}" srcId="{4A582565-9549-4E01-8116-93321CA8522D}" destId="{E6B4732E-D4AF-4DE2-85DD-D09F05CF4F42}" srcOrd="4" destOrd="0" parTransId="{C7C79622-BBD7-4BF4-81E8-B973CA99835A}" sibTransId="{7E515776-6C00-462E-8FBA-0A5BABCD1584}"/>
    <dgm:cxn modelId="{A5995465-068F-473F-8E65-EE8BD74F5DC3}" type="presOf" srcId="{8CD20939-FA2D-4108-A090-F81FACF636F8}" destId="{71273D71-0615-4740-950C-C7DB09845992}" srcOrd="0" destOrd="0" presId="urn:microsoft.com/office/officeart/2005/8/layout/hList1"/>
    <dgm:cxn modelId="{AB5D73A3-62EB-4667-AB68-B1739EF05461}" srcId="{4A582565-9549-4E01-8116-93321CA8522D}" destId="{BB1FCBBE-C038-4BAF-808F-EB777A3EE71B}" srcOrd="5" destOrd="0" parTransId="{5A90D1E5-7A3B-4A26-A792-667511376313}" sibTransId="{E56398A2-DEAF-42F4-AAC0-335DF61A7838}"/>
    <dgm:cxn modelId="{37376938-1128-4271-958B-BE4CB2095150}" srcId="{4A582565-9549-4E01-8116-93321CA8522D}" destId="{2680C2BE-EBE9-4AEF-A5FA-C432070E618B}" srcOrd="2" destOrd="0" parTransId="{3D1B3547-12C8-4CE8-BC55-75FB4C28677B}" sibTransId="{282CD00C-DF2B-493C-92F3-CFCE8430E491}"/>
    <dgm:cxn modelId="{3BDA6A03-198E-4946-98B9-95F5C7942254}" srcId="{2A751A8A-0B13-460D-9168-A73EA04D3FA9}" destId="{A4CD06DA-97D3-4430-A981-DEDED25CA256}" srcOrd="0" destOrd="0" parTransId="{E0EFF2F0-84EE-470E-8273-CC07F4EAAF87}" sibTransId="{7BC7BA83-C1EA-41C1-A43B-9ED09551D653}"/>
    <dgm:cxn modelId="{CD76AFE5-71DE-425E-9610-DB2DA7BD7730}" srcId="{8CD20939-FA2D-4108-A090-F81FACF636F8}" destId="{57217154-118A-44C8-9B98-547275D3EC0B}" srcOrd="4" destOrd="0" parTransId="{B8729EE3-E3A2-4B05-B0C0-B15B49321A8C}" sibTransId="{F170F88D-92B9-4C03-AED6-2B5EEA2F311E}"/>
    <dgm:cxn modelId="{8F93052B-6CC1-4B93-B657-8C57F11A559D}" srcId="{8CD20939-FA2D-4108-A090-F81FACF636F8}" destId="{F17B7119-9440-4755-9347-074565B49A27}" srcOrd="2" destOrd="0" parTransId="{C84EED09-635B-41E1-9341-203CDE661314}" sibTransId="{560E6E22-963C-4C9B-AC01-D918998AE105}"/>
    <dgm:cxn modelId="{724013A6-2480-4265-80DE-527A3792F118}" srcId="{2A751A8A-0B13-460D-9168-A73EA04D3FA9}" destId="{8CD20939-FA2D-4108-A090-F81FACF636F8}" srcOrd="2" destOrd="0" parTransId="{6DD2A3C7-03EE-44A3-9980-37DADA7F6FB3}" sibTransId="{918B8E68-0ED0-48E1-8403-0876717B647A}"/>
    <dgm:cxn modelId="{A3D4A71F-258C-4FFE-8D48-BF78917CB9C3}" type="presOf" srcId="{E6B4732E-D4AF-4DE2-85DD-D09F05CF4F42}" destId="{DF53035D-B734-4DDF-99C2-759B5412AC70}" srcOrd="0" destOrd="4" presId="urn:microsoft.com/office/officeart/2005/8/layout/hList1"/>
    <dgm:cxn modelId="{C8B15FA3-6CCD-434E-B586-49E2546B5878}" type="presOf" srcId="{A4CD06DA-97D3-4430-A981-DEDED25CA256}" destId="{48696B0A-EBE1-4A83-98DF-DF6DBD144AF2}" srcOrd="0" destOrd="0" presId="urn:microsoft.com/office/officeart/2005/8/layout/hList1"/>
    <dgm:cxn modelId="{E8588BA3-3005-4E66-ACF4-47C3E591B6FD}" srcId="{4A582565-9549-4E01-8116-93321CA8522D}" destId="{AF130CC6-336B-469D-B78E-A57E6E641A80}" srcOrd="3" destOrd="0" parTransId="{0CA1A583-D84B-47CA-B69C-7938858374DA}" sibTransId="{7656EAE3-3A6F-4FA6-AB0D-3021CE2B9A48}"/>
    <dgm:cxn modelId="{3A0EEB20-7946-40AB-A9C0-B182A0FAC55F}" type="presOf" srcId="{4A582565-9549-4E01-8116-93321CA8522D}" destId="{A6583810-2809-4796-87CD-CE4AAF82CF1A}" srcOrd="0" destOrd="0" presId="urn:microsoft.com/office/officeart/2005/8/layout/hList1"/>
    <dgm:cxn modelId="{A563D8D2-B270-46B7-9A80-04B35E1FD737}" type="presOf" srcId="{BB1FCBBE-C038-4BAF-808F-EB777A3EE71B}" destId="{DF53035D-B734-4DDF-99C2-759B5412AC70}" srcOrd="0" destOrd="5" presId="urn:microsoft.com/office/officeart/2005/8/layout/hList1"/>
    <dgm:cxn modelId="{CF3532E3-4817-4475-90E3-6668A0BB1E51}" srcId="{2A751A8A-0B13-460D-9168-A73EA04D3FA9}" destId="{4A582565-9549-4E01-8116-93321CA8522D}" srcOrd="1" destOrd="0" parTransId="{97EDEACF-D134-4E79-AFAE-E2B23477F7E7}" sibTransId="{38B844B8-939A-448A-81D3-874A1BAB5F63}"/>
    <dgm:cxn modelId="{800AE8A8-BE07-478F-9DFB-CCC068BD0FAA}" type="presOf" srcId="{2A751A8A-0B13-460D-9168-A73EA04D3FA9}" destId="{FA2FEC02-590D-4BDA-9208-D3ECF063C84C}" srcOrd="0" destOrd="0" presId="urn:microsoft.com/office/officeart/2005/8/layout/hList1"/>
    <dgm:cxn modelId="{C8F712E4-6809-4FC9-B78C-18287F96D2DC}" srcId="{8CD20939-FA2D-4108-A090-F81FACF636F8}" destId="{814C28D5-3CAD-4725-B5A4-AA6362EBB89C}" srcOrd="3" destOrd="0" parTransId="{11FD4C1D-24D9-4E12-A5A7-F1C57D21AED1}" sibTransId="{CCD888D5-96E9-402C-8755-67D557985465}"/>
    <dgm:cxn modelId="{385A59B1-F42F-4599-8A02-316BBE161B6A}" type="presOf" srcId="{94106EE5-0C20-4943-BA5E-759D892C3490}" destId="{8305CA4B-1314-4CE4-B990-DF17926316B4}" srcOrd="0" destOrd="1" presId="urn:microsoft.com/office/officeart/2005/8/layout/hList1"/>
    <dgm:cxn modelId="{C366511A-0614-44EA-A918-580B244928A1}" type="presParOf" srcId="{FA2FEC02-590D-4BDA-9208-D3ECF063C84C}" destId="{BC17212D-DEBC-43CF-ACAC-65468F0CBA32}" srcOrd="0" destOrd="0" presId="urn:microsoft.com/office/officeart/2005/8/layout/hList1"/>
    <dgm:cxn modelId="{16AF80A1-84C9-4623-8A63-189E6A18703D}" type="presParOf" srcId="{BC17212D-DEBC-43CF-ACAC-65468F0CBA32}" destId="{48696B0A-EBE1-4A83-98DF-DF6DBD144AF2}" srcOrd="0" destOrd="0" presId="urn:microsoft.com/office/officeart/2005/8/layout/hList1"/>
    <dgm:cxn modelId="{6D3DAA09-6E61-441D-BB27-20B1D4913F19}" type="presParOf" srcId="{BC17212D-DEBC-43CF-ACAC-65468F0CBA32}" destId="{8305CA4B-1314-4CE4-B990-DF17926316B4}" srcOrd="1" destOrd="0" presId="urn:microsoft.com/office/officeart/2005/8/layout/hList1"/>
    <dgm:cxn modelId="{04D4E330-C258-4074-A17B-B6172AE683C0}" type="presParOf" srcId="{FA2FEC02-590D-4BDA-9208-D3ECF063C84C}" destId="{89C743F9-272D-4EC3-B440-83A682A48D4F}" srcOrd="1" destOrd="0" presId="urn:microsoft.com/office/officeart/2005/8/layout/hList1"/>
    <dgm:cxn modelId="{FF6385C3-E096-49CE-BF07-854FA8BF8C52}" type="presParOf" srcId="{FA2FEC02-590D-4BDA-9208-D3ECF063C84C}" destId="{78485199-8124-4EC2-AC2E-06728F63E86B}" srcOrd="2" destOrd="0" presId="urn:microsoft.com/office/officeart/2005/8/layout/hList1"/>
    <dgm:cxn modelId="{24E5848C-EBBB-4840-89A6-7746C56876FC}" type="presParOf" srcId="{78485199-8124-4EC2-AC2E-06728F63E86B}" destId="{A6583810-2809-4796-87CD-CE4AAF82CF1A}" srcOrd="0" destOrd="0" presId="urn:microsoft.com/office/officeart/2005/8/layout/hList1"/>
    <dgm:cxn modelId="{11607B21-F3B6-49AC-B977-CE206CAE663A}" type="presParOf" srcId="{78485199-8124-4EC2-AC2E-06728F63E86B}" destId="{DF53035D-B734-4DDF-99C2-759B5412AC70}" srcOrd="1" destOrd="0" presId="urn:microsoft.com/office/officeart/2005/8/layout/hList1"/>
    <dgm:cxn modelId="{6A1D0066-735C-4DED-9EA4-46077D226F81}" type="presParOf" srcId="{FA2FEC02-590D-4BDA-9208-D3ECF063C84C}" destId="{7FD501F1-C4C9-4632-8C95-B8909535A3CC}" srcOrd="3" destOrd="0" presId="urn:microsoft.com/office/officeart/2005/8/layout/hList1"/>
    <dgm:cxn modelId="{19C0AE4F-AF23-4510-974C-73DA62CCA9C6}" type="presParOf" srcId="{FA2FEC02-590D-4BDA-9208-D3ECF063C84C}" destId="{A8F6001A-6ADC-4B33-8B51-10E4C3A0B325}" srcOrd="4" destOrd="0" presId="urn:microsoft.com/office/officeart/2005/8/layout/hList1"/>
    <dgm:cxn modelId="{C90AAAE5-0955-471B-93B7-C884E487EC30}" type="presParOf" srcId="{A8F6001A-6ADC-4B33-8B51-10E4C3A0B325}" destId="{71273D71-0615-4740-950C-C7DB09845992}" srcOrd="0" destOrd="0" presId="urn:microsoft.com/office/officeart/2005/8/layout/hList1"/>
    <dgm:cxn modelId="{B20DCA66-59AC-48BE-9C4B-6752468185F6}" type="presParOf" srcId="{A8F6001A-6ADC-4B33-8B51-10E4C3A0B325}" destId="{A21D07DA-CD52-4A86-874F-E44FE058E86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751A8A-0B13-460D-9168-A73EA04D3FA9}" type="doc">
      <dgm:prSet loTypeId="urn:microsoft.com/office/officeart/2005/8/layout/h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4A582565-9549-4E01-8116-93321CA8522D}">
      <dgm:prSet phldrT="[Text]"/>
      <dgm:spPr/>
      <dgm:t>
        <a:bodyPr/>
        <a:lstStyle/>
        <a:p>
          <a:endParaRPr lang="en-US" dirty="0"/>
        </a:p>
      </dgm:t>
    </dgm:pt>
    <dgm:pt modelId="{97EDEACF-D134-4E79-AFAE-E2B23477F7E7}" type="parTrans" cxnId="{CF3532E3-4817-4475-90E3-6668A0BB1E51}">
      <dgm:prSet/>
      <dgm:spPr/>
      <dgm:t>
        <a:bodyPr/>
        <a:lstStyle/>
        <a:p>
          <a:endParaRPr lang="en-US"/>
        </a:p>
      </dgm:t>
    </dgm:pt>
    <dgm:pt modelId="{38B844B8-939A-448A-81D3-874A1BAB5F63}" type="sibTrans" cxnId="{CF3532E3-4817-4475-90E3-6668A0BB1E51}">
      <dgm:prSet/>
      <dgm:spPr/>
      <dgm:t>
        <a:bodyPr/>
        <a:lstStyle/>
        <a:p>
          <a:endParaRPr lang="en-US"/>
        </a:p>
      </dgm:t>
    </dgm:pt>
    <dgm:pt modelId="{8035568E-1EDB-4266-9510-2BD7C65B3B24}">
      <dgm:prSet phldrT="[Text]"/>
      <dgm:spPr/>
      <dgm:t>
        <a:bodyPr/>
        <a:lstStyle/>
        <a:p>
          <a:r>
            <a:rPr lang="en-US" b="0" dirty="0" smtClean="0"/>
            <a:t>Smoothing based on kernel functions</a:t>
          </a:r>
          <a:endParaRPr lang="en-US" b="0" dirty="0"/>
        </a:p>
      </dgm:t>
    </dgm:pt>
    <dgm:pt modelId="{ACCA71C9-40F8-494C-9A6A-F375DD94C588}" type="parTrans" cxnId="{03A37DE0-93E8-4FD8-8D5E-D85F6D1CC8F9}">
      <dgm:prSet/>
      <dgm:spPr/>
      <dgm:t>
        <a:bodyPr/>
        <a:lstStyle/>
        <a:p>
          <a:endParaRPr lang="en-US"/>
        </a:p>
      </dgm:t>
    </dgm:pt>
    <dgm:pt modelId="{4C1DE86A-52BA-49D2-A5B7-2C7EC59AA66D}" type="sibTrans" cxnId="{03A37DE0-93E8-4FD8-8D5E-D85F6D1CC8F9}">
      <dgm:prSet/>
      <dgm:spPr/>
      <dgm:t>
        <a:bodyPr/>
        <a:lstStyle/>
        <a:p>
          <a:endParaRPr lang="en-US"/>
        </a:p>
      </dgm:t>
    </dgm:pt>
    <dgm:pt modelId="{8F0EF0F5-2CD2-4409-A8C7-94282E519019}">
      <dgm:prSet phldrT="[Text]"/>
      <dgm:spPr/>
      <dgm:t>
        <a:bodyPr/>
        <a:lstStyle/>
        <a:p>
          <a:r>
            <a:rPr lang="en-US" b="0" dirty="0" smtClean="0"/>
            <a:t>Smoothing based on Bayesian models</a:t>
          </a:r>
          <a:endParaRPr lang="en-US" b="0" dirty="0"/>
        </a:p>
      </dgm:t>
    </dgm:pt>
    <dgm:pt modelId="{199D18C0-60C0-4560-B95D-771884B1BA7A}" type="parTrans" cxnId="{08CA3C7E-E41E-48D5-B054-5AF1042C3F2F}">
      <dgm:prSet/>
      <dgm:spPr/>
      <dgm:t>
        <a:bodyPr/>
        <a:lstStyle/>
        <a:p>
          <a:endParaRPr lang="en-US"/>
        </a:p>
      </dgm:t>
    </dgm:pt>
    <dgm:pt modelId="{0032C40D-D0F8-414D-A365-9AB81B428FC5}" type="sibTrans" cxnId="{08CA3C7E-E41E-48D5-B054-5AF1042C3F2F}">
      <dgm:prSet/>
      <dgm:spPr/>
      <dgm:t>
        <a:bodyPr/>
        <a:lstStyle/>
        <a:p>
          <a:endParaRPr lang="en-US"/>
        </a:p>
      </dgm:t>
    </dgm:pt>
    <dgm:pt modelId="{4844BB26-1561-49B7-98C6-E4451377B29E}">
      <dgm:prSet phldrT="[Text]"/>
      <dgm:spPr/>
      <dgm:t>
        <a:bodyPr/>
        <a:lstStyle/>
        <a:p>
          <a:r>
            <a:rPr lang="en-US" b="0" dirty="0" smtClean="0"/>
            <a:t>Spatial interpolation</a:t>
          </a:r>
          <a:endParaRPr lang="en-US" b="0" dirty="0"/>
        </a:p>
      </dgm:t>
    </dgm:pt>
    <dgm:pt modelId="{0684BED2-7ACC-4545-9C2F-51E125E0A6FD}" type="parTrans" cxnId="{EC7B2240-FBBE-4AB7-B96F-526714CDD736}">
      <dgm:prSet/>
      <dgm:spPr/>
      <dgm:t>
        <a:bodyPr/>
        <a:lstStyle/>
        <a:p>
          <a:endParaRPr lang="en-US"/>
        </a:p>
      </dgm:t>
    </dgm:pt>
    <dgm:pt modelId="{0688784C-2000-4483-A311-5D0EDFF18F55}" type="sibTrans" cxnId="{EC7B2240-FBBE-4AB7-B96F-526714CDD736}">
      <dgm:prSet/>
      <dgm:spPr/>
      <dgm:t>
        <a:bodyPr/>
        <a:lstStyle/>
        <a:p>
          <a:endParaRPr lang="en-US"/>
        </a:p>
      </dgm:t>
    </dgm:pt>
    <dgm:pt modelId="{EC866FF0-F008-4DC8-AE10-F26BC3F46B73}">
      <dgm:prSet phldrT="[Text]"/>
      <dgm:spPr/>
      <dgm:t>
        <a:bodyPr/>
        <a:lstStyle/>
        <a:p>
          <a:r>
            <a:rPr lang="en-US" b="0" dirty="0" smtClean="0"/>
            <a:t>Probability mapping-poisson distribution</a:t>
          </a:r>
          <a:endParaRPr lang="en-US" b="0" dirty="0"/>
        </a:p>
      </dgm:t>
    </dgm:pt>
    <dgm:pt modelId="{83DAAAEA-E5AF-448F-8E5F-E1574EC24205}" type="parTrans" cxnId="{DDE9C62E-D525-4DBE-899F-31C86E6ADC27}">
      <dgm:prSet/>
      <dgm:spPr/>
      <dgm:t>
        <a:bodyPr/>
        <a:lstStyle/>
        <a:p>
          <a:endParaRPr lang="en-US"/>
        </a:p>
      </dgm:t>
    </dgm:pt>
    <dgm:pt modelId="{29714958-0C5A-47F9-AA27-E1406B933B31}" type="sibTrans" cxnId="{DDE9C62E-D525-4DBE-899F-31C86E6ADC27}">
      <dgm:prSet/>
      <dgm:spPr/>
      <dgm:t>
        <a:bodyPr/>
        <a:lstStyle/>
        <a:p>
          <a:endParaRPr lang="en-US"/>
        </a:p>
      </dgm:t>
    </dgm:pt>
    <dgm:pt modelId="{FA2FEC02-590D-4BDA-9208-D3ECF063C84C}" type="pres">
      <dgm:prSet presAssocID="{2A751A8A-0B13-460D-9168-A73EA04D3FA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8485199-8124-4EC2-AC2E-06728F63E86B}" type="pres">
      <dgm:prSet presAssocID="{4A582565-9549-4E01-8116-93321CA8522D}" presName="composite" presStyleCnt="0"/>
      <dgm:spPr/>
    </dgm:pt>
    <dgm:pt modelId="{A6583810-2809-4796-87CD-CE4AAF82CF1A}" type="pres">
      <dgm:prSet presAssocID="{4A582565-9549-4E01-8116-93321CA8522D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53035D-B734-4DDF-99C2-759B5412AC70}" type="pres">
      <dgm:prSet presAssocID="{4A582565-9549-4E01-8116-93321CA8522D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A37DE0-93E8-4FD8-8D5E-D85F6D1CC8F9}" srcId="{4A582565-9549-4E01-8116-93321CA8522D}" destId="{8035568E-1EDB-4266-9510-2BD7C65B3B24}" srcOrd="1" destOrd="0" parTransId="{ACCA71C9-40F8-494C-9A6A-F375DD94C588}" sibTransId="{4C1DE86A-52BA-49D2-A5B7-2C7EC59AA66D}"/>
    <dgm:cxn modelId="{E41DA262-5795-4DD6-A260-048EFBA6BF9C}" type="presOf" srcId="{8F0EF0F5-2CD2-4409-A8C7-94282E519019}" destId="{DF53035D-B734-4DDF-99C2-759B5412AC70}" srcOrd="0" destOrd="2" presId="urn:microsoft.com/office/officeart/2005/8/layout/hList1"/>
    <dgm:cxn modelId="{CF3532E3-4817-4475-90E3-6668A0BB1E51}" srcId="{2A751A8A-0B13-460D-9168-A73EA04D3FA9}" destId="{4A582565-9549-4E01-8116-93321CA8522D}" srcOrd="0" destOrd="0" parTransId="{97EDEACF-D134-4E79-AFAE-E2B23477F7E7}" sibTransId="{38B844B8-939A-448A-81D3-874A1BAB5F63}"/>
    <dgm:cxn modelId="{6EEB52A3-842D-4D4D-9120-16BBD593C10D}" type="presOf" srcId="{8035568E-1EDB-4266-9510-2BD7C65B3B24}" destId="{DF53035D-B734-4DDF-99C2-759B5412AC70}" srcOrd="0" destOrd="1" presId="urn:microsoft.com/office/officeart/2005/8/layout/hList1"/>
    <dgm:cxn modelId="{DDE9C62E-D525-4DBE-899F-31C86E6ADC27}" srcId="{4A582565-9549-4E01-8116-93321CA8522D}" destId="{EC866FF0-F008-4DC8-AE10-F26BC3F46B73}" srcOrd="0" destOrd="0" parTransId="{83DAAAEA-E5AF-448F-8E5F-E1574EC24205}" sibTransId="{29714958-0C5A-47F9-AA27-E1406B933B31}"/>
    <dgm:cxn modelId="{EC7B2240-FBBE-4AB7-B96F-526714CDD736}" srcId="{4A582565-9549-4E01-8116-93321CA8522D}" destId="{4844BB26-1561-49B7-98C6-E4451377B29E}" srcOrd="3" destOrd="0" parTransId="{0684BED2-7ACC-4545-9C2F-51E125E0A6FD}" sibTransId="{0688784C-2000-4483-A311-5D0EDFF18F55}"/>
    <dgm:cxn modelId="{08CA3C7E-E41E-48D5-B054-5AF1042C3F2F}" srcId="{4A582565-9549-4E01-8116-93321CA8522D}" destId="{8F0EF0F5-2CD2-4409-A8C7-94282E519019}" srcOrd="2" destOrd="0" parTransId="{199D18C0-60C0-4560-B95D-771884B1BA7A}" sibTransId="{0032C40D-D0F8-414D-A365-9AB81B428FC5}"/>
    <dgm:cxn modelId="{29882667-685F-4C72-9F23-00A114F0D36B}" type="presOf" srcId="{2A751A8A-0B13-460D-9168-A73EA04D3FA9}" destId="{FA2FEC02-590D-4BDA-9208-D3ECF063C84C}" srcOrd="0" destOrd="0" presId="urn:microsoft.com/office/officeart/2005/8/layout/hList1"/>
    <dgm:cxn modelId="{75B524BE-59E7-4176-A4E8-87AE83857C42}" type="presOf" srcId="{EC866FF0-F008-4DC8-AE10-F26BC3F46B73}" destId="{DF53035D-B734-4DDF-99C2-759B5412AC70}" srcOrd="0" destOrd="0" presId="urn:microsoft.com/office/officeart/2005/8/layout/hList1"/>
    <dgm:cxn modelId="{DF0671B2-D6EC-4893-8DDF-7293ED93C373}" type="presOf" srcId="{4A582565-9549-4E01-8116-93321CA8522D}" destId="{A6583810-2809-4796-87CD-CE4AAF82CF1A}" srcOrd="0" destOrd="0" presId="urn:microsoft.com/office/officeart/2005/8/layout/hList1"/>
    <dgm:cxn modelId="{FB0BF42B-BC81-48AA-951C-A73949B65965}" type="presOf" srcId="{4844BB26-1561-49B7-98C6-E4451377B29E}" destId="{DF53035D-B734-4DDF-99C2-759B5412AC70}" srcOrd="0" destOrd="3" presId="urn:microsoft.com/office/officeart/2005/8/layout/hList1"/>
    <dgm:cxn modelId="{D873DF1C-2D19-40BF-99B7-7CF0C2AC277C}" type="presParOf" srcId="{FA2FEC02-590D-4BDA-9208-D3ECF063C84C}" destId="{78485199-8124-4EC2-AC2E-06728F63E86B}" srcOrd="0" destOrd="0" presId="urn:microsoft.com/office/officeart/2005/8/layout/hList1"/>
    <dgm:cxn modelId="{010BD7E5-E223-486C-9394-5E28CD8E7AED}" type="presParOf" srcId="{78485199-8124-4EC2-AC2E-06728F63E86B}" destId="{A6583810-2809-4796-87CD-CE4AAF82CF1A}" srcOrd="0" destOrd="0" presId="urn:microsoft.com/office/officeart/2005/8/layout/hList1"/>
    <dgm:cxn modelId="{ADEA3524-4EE8-40C8-B5BF-78A26ADA7F3B}" type="presParOf" srcId="{78485199-8124-4EC2-AC2E-06728F63E86B}" destId="{DF53035D-B734-4DDF-99C2-759B5412AC7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AA82C0-9B08-4B92-AAFB-D484D7ACB194}">
      <dsp:nvSpPr>
        <dsp:cNvPr id="0" name=""/>
        <dsp:cNvSpPr/>
      </dsp:nvSpPr>
      <dsp:spPr>
        <a:xfrm>
          <a:off x="0" y="609612"/>
          <a:ext cx="2680245" cy="3216294"/>
        </a:xfrm>
        <a:prstGeom prst="roundRect">
          <a:avLst>
            <a:gd name="adj" fmla="val 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Global</a:t>
          </a:r>
          <a:endParaRPr lang="en-US" sz="3000" kern="1200" dirty="0"/>
        </a:p>
      </dsp:txBody>
      <dsp:txXfrm rot="16200000">
        <a:off x="-1050656" y="1660269"/>
        <a:ext cx="2637361" cy="536049"/>
      </dsp:txXfrm>
    </dsp:sp>
    <dsp:sp modelId="{D3BD7DDD-B912-410F-ADBC-C49ED436701A}">
      <dsp:nvSpPr>
        <dsp:cNvPr id="0" name=""/>
        <dsp:cNvSpPr/>
      </dsp:nvSpPr>
      <dsp:spPr>
        <a:xfrm>
          <a:off x="536049" y="609612"/>
          <a:ext cx="1996783" cy="32162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Global methods detect clustering throughout the study area regardless of their specific locations or spatial extent. </a:t>
          </a:r>
        </a:p>
      </dsp:txBody>
      <dsp:txXfrm>
        <a:off x="536049" y="609612"/>
        <a:ext cx="1996783" cy="3216294"/>
      </dsp:txXfrm>
    </dsp:sp>
    <dsp:sp modelId="{1A7392AA-81C0-42DE-B9DF-5C9A6CF19D62}">
      <dsp:nvSpPr>
        <dsp:cNvPr id="0" name=""/>
        <dsp:cNvSpPr/>
      </dsp:nvSpPr>
      <dsp:spPr>
        <a:xfrm>
          <a:off x="2743211" y="609612"/>
          <a:ext cx="2680245" cy="3216294"/>
        </a:xfrm>
        <a:prstGeom prst="roundRect">
          <a:avLst>
            <a:gd name="adj" fmla="val 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Local</a:t>
          </a:r>
          <a:endParaRPr lang="en-US" sz="3000" kern="1200" dirty="0"/>
        </a:p>
      </dsp:txBody>
      <dsp:txXfrm rot="16200000">
        <a:off x="1692554" y="1660269"/>
        <a:ext cx="2637361" cy="536049"/>
      </dsp:txXfrm>
    </dsp:sp>
    <dsp:sp modelId="{07D0BC56-DB3C-4610-9374-367749FF6ECE}">
      <dsp:nvSpPr>
        <dsp:cNvPr id="0" name=""/>
        <dsp:cNvSpPr/>
      </dsp:nvSpPr>
      <dsp:spPr>
        <a:xfrm rot="5400000">
          <a:off x="6679002" y="4360519"/>
          <a:ext cx="268241" cy="62645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9FCB49-3F4F-4DFC-98DD-154686866B43}">
      <dsp:nvSpPr>
        <dsp:cNvPr id="0" name=""/>
        <dsp:cNvSpPr/>
      </dsp:nvSpPr>
      <dsp:spPr>
        <a:xfrm>
          <a:off x="3279260" y="609612"/>
          <a:ext cx="1996783" cy="32162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Local methods detect clustering limited to geographically restricted areas within the study. </a:t>
          </a:r>
          <a:endParaRPr lang="en-US" sz="1100" kern="1200" dirty="0"/>
        </a:p>
      </dsp:txBody>
      <dsp:txXfrm>
        <a:off x="3279260" y="609612"/>
        <a:ext cx="1996783" cy="3216294"/>
      </dsp:txXfrm>
    </dsp:sp>
    <dsp:sp modelId="{36F7A65D-4D34-4A94-9BB3-3AF2F4AB20B3}">
      <dsp:nvSpPr>
        <dsp:cNvPr id="0" name=""/>
        <dsp:cNvSpPr/>
      </dsp:nvSpPr>
      <dsp:spPr>
        <a:xfrm>
          <a:off x="5548731" y="654834"/>
          <a:ext cx="2680245" cy="3216294"/>
        </a:xfrm>
        <a:prstGeom prst="roundRect">
          <a:avLst>
            <a:gd name="adj" fmla="val 5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Focused</a:t>
          </a:r>
          <a:endParaRPr lang="en-US" sz="3000" kern="1200" dirty="0"/>
        </a:p>
      </dsp:txBody>
      <dsp:txXfrm rot="16200000">
        <a:off x="4498075" y="1705490"/>
        <a:ext cx="2637361" cy="536049"/>
      </dsp:txXfrm>
    </dsp:sp>
    <dsp:sp modelId="{D7E24BB6-F026-45F5-BB22-84D2B643F688}">
      <dsp:nvSpPr>
        <dsp:cNvPr id="0" name=""/>
        <dsp:cNvSpPr/>
      </dsp:nvSpPr>
      <dsp:spPr>
        <a:xfrm rot="5400000">
          <a:off x="6899000" y="4073800"/>
          <a:ext cx="472436" cy="40203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EFE64B-8064-41D5-8F7B-179F75E00819}">
      <dsp:nvSpPr>
        <dsp:cNvPr id="0" name=""/>
        <dsp:cNvSpPr/>
      </dsp:nvSpPr>
      <dsp:spPr>
        <a:xfrm>
          <a:off x="6084780" y="654834"/>
          <a:ext cx="1996783" cy="321629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0" bIns="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Focused methods detect clustering around a specific location, such as a point sources exposure to a proposed risk factor</a:t>
          </a:r>
          <a:endParaRPr lang="en-US" sz="1100" kern="1200" dirty="0"/>
        </a:p>
      </dsp:txBody>
      <dsp:txXfrm>
        <a:off x="6084780" y="654834"/>
        <a:ext cx="1996783" cy="32162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96B0A-EBE1-4A83-98DF-DF6DBD144AF2}">
      <dsp:nvSpPr>
        <dsp:cNvPr id="0" name=""/>
        <dsp:cNvSpPr/>
      </dsp:nvSpPr>
      <dsp:spPr>
        <a:xfrm>
          <a:off x="2571" y="163281"/>
          <a:ext cx="2507456" cy="5760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Aggregated Data</a:t>
          </a:r>
          <a:endParaRPr lang="en-US" sz="2000" kern="1200" dirty="0"/>
        </a:p>
      </dsp:txBody>
      <dsp:txXfrm>
        <a:off x="2571" y="163281"/>
        <a:ext cx="2507456" cy="576000"/>
      </dsp:txXfrm>
    </dsp:sp>
    <dsp:sp modelId="{8305CA4B-1314-4CE4-B990-DF17926316B4}">
      <dsp:nvSpPr>
        <dsp:cNvPr id="0" name=""/>
        <dsp:cNvSpPr/>
      </dsp:nvSpPr>
      <dsp:spPr>
        <a:xfrm>
          <a:off x="2571" y="739281"/>
          <a:ext cx="2507456" cy="3623399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Moran’s I</a:t>
          </a: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Geary’s c</a:t>
          </a: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Tango’s excess events test and maximized excess events test</a:t>
          </a: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Getis-Ord General G</a:t>
          </a: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Oden’s Ipop</a:t>
          </a: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Grimson’s method</a:t>
          </a:r>
          <a:r>
            <a:rPr lang="en-US" sz="2000" b="1" kern="1200" dirty="0" smtClean="0">
              <a:solidFill>
                <a:srgbClr val="FF0000"/>
              </a:solidFill>
            </a:rPr>
            <a:t>	</a:t>
          </a:r>
          <a:endParaRPr lang="en-US" sz="2000" b="1" kern="1200" dirty="0">
            <a:solidFill>
              <a:srgbClr val="FF0000"/>
            </a:solidFill>
          </a:endParaRPr>
        </a:p>
      </dsp:txBody>
      <dsp:txXfrm>
        <a:off x="2571" y="739281"/>
        <a:ext cx="2507456" cy="3623399"/>
      </dsp:txXfrm>
    </dsp:sp>
    <dsp:sp modelId="{A6583810-2809-4796-87CD-CE4AAF82CF1A}">
      <dsp:nvSpPr>
        <dsp:cNvPr id="0" name=""/>
        <dsp:cNvSpPr/>
      </dsp:nvSpPr>
      <dsp:spPr>
        <a:xfrm>
          <a:off x="2861071" y="163281"/>
          <a:ext cx="2507456" cy="5760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Point Data</a:t>
          </a:r>
          <a:endParaRPr lang="en-US" sz="2000" kern="1200" dirty="0"/>
        </a:p>
      </dsp:txBody>
      <dsp:txXfrm>
        <a:off x="2861071" y="163281"/>
        <a:ext cx="2507456" cy="576000"/>
      </dsp:txXfrm>
    </dsp:sp>
    <dsp:sp modelId="{DF53035D-B734-4DDF-99C2-759B5412AC70}">
      <dsp:nvSpPr>
        <dsp:cNvPr id="0" name=""/>
        <dsp:cNvSpPr/>
      </dsp:nvSpPr>
      <dsp:spPr>
        <a:xfrm>
          <a:off x="2861071" y="739281"/>
          <a:ext cx="2507456" cy="3623399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Cuzick and Edwards’ k-nearest neighbor test</a:t>
          </a: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Ripley’s K-function</a:t>
          </a: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Rogerson’s cumulative sum (CUSUM) method</a:t>
          </a: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Quadrat test</a:t>
          </a:r>
          <a:endParaRPr lang="en-US" sz="2000" b="0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0" kern="1200" dirty="0" smtClean="0">
              <a:solidFill>
                <a:schemeClr val="tx1"/>
              </a:solidFill>
            </a:rPr>
            <a:t>Average nearest neighbor</a:t>
          </a:r>
          <a:endParaRPr lang="en-US" sz="2000" b="0" kern="1200" dirty="0">
            <a:solidFill>
              <a:schemeClr val="tx1"/>
            </a:solidFill>
          </a:endParaRPr>
        </a:p>
      </dsp:txBody>
      <dsp:txXfrm>
        <a:off x="2861071" y="739281"/>
        <a:ext cx="2507456" cy="3623399"/>
      </dsp:txXfrm>
    </dsp:sp>
    <dsp:sp modelId="{71273D71-0615-4740-950C-C7DB09845992}">
      <dsp:nvSpPr>
        <dsp:cNvPr id="0" name=""/>
        <dsp:cNvSpPr/>
      </dsp:nvSpPr>
      <dsp:spPr>
        <a:xfrm>
          <a:off x="5719571" y="163281"/>
          <a:ext cx="2507456" cy="5760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Focused (Space-time)</a:t>
          </a:r>
          <a:endParaRPr lang="en-US" sz="2000" kern="1200" dirty="0"/>
        </a:p>
      </dsp:txBody>
      <dsp:txXfrm>
        <a:off x="5719571" y="163281"/>
        <a:ext cx="2507456" cy="576000"/>
      </dsp:txXfrm>
    </dsp:sp>
    <dsp:sp modelId="{A21D07DA-CD52-4A86-874F-E44FE058E863}">
      <dsp:nvSpPr>
        <dsp:cNvPr id="0" name=""/>
        <dsp:cNvSpPr/>
      </dsp:nvSpPr>
      <dsp:spPr>
        <a:xfrm>
          <a:off x="5719571" y="739281"/>
          <a:ext cx="2507456" cy="3623399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The Knox test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The space-time k function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The Ederer Myers-Mantel (EMM)test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Mantel’s test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Barton’s test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Jacquez’s k nearest neighbors test</a:t>
          </a:r>
          <a:endParaRPr lang="en-US" sz="2000" kern="1200" dirty="0"/>
        </a:p>
      </dsp:txBody>
      <dsp:txXfrm>
        <a:off x="5719571" y="739281"/>
        <a:ext cx="2507456" cy="36233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96B0A-EBE1-4A83-98DF-DF6DBD144AF2}">
      <dsp:nvSpPr>
        <dsp:cNvPr id="0" name=""/>
        <dsp:cNvSpPr/>
      </dsp:nvSpPr>
      <dsp:spPr>
        <a:xfrm>
          <a:off x="2571" y="104916"/>
          <a:ext cx="2507456" cy="4896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Aggregated Data</a:t>
          </a:r>
          <a:endParaRPr lang="en-US" sz="1700" kern="1200" dirty="0"/>
        </a:p>
      </dsp:txBody>
      <dsp:txXfrm>
        <a:off x="2571" y="104916"/>
        <a:ext cx="2507456" cy="489600"/>
      </dsp:txXfrm>
    </dsp:sp>
    <dsp:sp modelId="{8305CA4B-1314-4CE4-B990-DF17926316B4}">
      <dsp:nvSpPr>
        <dsp:cNvPr id="0" name=""/>
        <dsp:cNvSpPr/>
      </dsp:nvSpPr>
      <dsp:spPr>
        <a:xfrm>
          <a:off x="2571" y="594516"/>
          <a:ext cx="2507456" cy="382653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solidFill>
                <a:schemeClr val="tx1"/>
              </a:solidFill>
            </a:rPr>
            <a:t>Getis and Ord’s local G statistic (Gi*)</a:t>
          </a:r>
          <a:endParaRPr lang="en-US" sz="1700" b="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solidFill>
                <a:schemeClr val="tx1"/>
              </a:solidFill>
            </a:rPr>
            <a:t>Anselin Local Moran’s I</a:t>
          </a:r>
          <a:endParaRPr lang="en-US" sz="1700" b="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solidFill>
                <a:schemeClr val="tx1"/>
              </a:solidFill>
            </a:rPr>
            <a:t>AMOEBA method</a:t>
          </a:r>
          <a:r>
            <a:rPr lang="en-US" sz="1700" b="1" kern="1200" dirty="0" smtClean="0"/>
            <a:t>	</a:t>
          </a:r>
          <a:r>
            <a:rPr lang="en-US" sz="1700" kern="1200" dirty="0" smtClean="0"/>
            <a:t>			</a:t>
          </a:r>
          <a:endParaRPr lang="en-US" sz="1700" kern="1200" dirty="0"/>
        </a:p>
      </dsp:txBody>
      <dsp:txXfrm>
        <a:off x="2571" y="594516"/>
        <a:ext cx="2507456" cy="3826530"/>
      </dsp:txXfrm>
    </dsp:sp>
    <dsp:sp modelId="{A6583810-2809-4796-87CD-CE4AAF82CF1A}">
      <dsp:nvSpPr>
        <dsp:cNvPr id="0" name=""/>
        <dsp:cNvSpPr/>
      </dsp:nvSpPr>
      <dsp:spPr>
        <a:xfrm>
          <a:off x="2861071" y="104916"/>
          <a:ext cx="2507456" cy="4896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Point Data</a:t>
          </a:r>
          <a:endParaRPr lang="en-US" sz="1700" kern="1200" dirty="0"/>
        </a:p>
      </dsp:txBody>
      <dsp:txXfrm>
        <a:off x="2861071" y="104916"/>
        <a:ext cx="2507456" cy="489600"/>
      </dsp:txXfrm>
    </dsp:sp>
    <dsp:sp modelId="{DF53035D-B734-4DDF-99C2-759B5412AC70}">
      <dsp:nvSpPr>
        <dsp:cNvPr id="0" name=""/>
        <dsp:cNvSpPr/>
      </dsp:nvSpPr>
      <dsp:spPr>
        <a:xfrm>
          <a:off x="2861071" y="594516"/>
          <a:ext cx="2507456" cy="382653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solidFill>
                <a:schemeClr val="tx1"/>
              </a:solidFill>
            </a:rPr>
            <a:t>Openshaw’s Geographical Analysis Machine (GAM)</a:t>
          </a:r>
          <a:endParaRPr lang="en-US" sz="1700" b="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solidFill>
                <a:schemeClr val="tx1"/>
              </a:solidFill>
            </a:rPr>
            <a:t>Turnbull’s Cluster Evaluation Permutation Procedure (CEPP)</a:t>
          </a:r>
          <a:endParaRPr lang="en-US" sz="1700" b="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solidFill>
                <a:schemeClr val="tx1"/>
              </a:solidFill>
            </a:rPr>
            <a:t>Besage and Newell’s method</a:t>
          </a:r>
          <a:endParaRPr lang="en-US" sz="1700" b="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solidFill>
                <a:schemeClr val="tx1"/>
              </a:solidFill>
            </a:rPr>
            <a:t>Kulldorff’s spatial scan statistic</a:t>
          </a:r>
          <a:endParaRPr lang="en-US" sz="1700" b="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solidFill>
                <a:schemeClr val="tx1"/>
              </a:solidFill>
            </a:rPr>
            <a:t>Non-parametic spatial scan statistics</a:t>
          </a:r>
          <a:endParaRPr lang="en-US" sz="1700" b="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b="0" kern="1200" dirty="0" smtClean="0">
              <a:solidFill>
                <a:schemeClr val="tx1"/>
              </a:solidFill>
            </a:rPr>
            <a:t>Nearest neighbor hierarchical clustering</a:t>
          </a:r>
          <a:endParaRPr lang="en-US" sz="1700" b="0" kern="1200" dirty="0">
            <a:solidFill>
              <a:schemeClr val="tx1"/>
            </a:solidFill>
          </a:endParaRPr>
        </a:p>
      </dsp:txBody>
      <dsp:txXfrm>
        <a:off x="2861071" y="594516"/>
        <a:ext cx="2507456" cy="3826530"/>
      </dsp:txXfrm>
    </dsp:sp>
    <dsp:sp modelId="{71273D71-0615-4740-950C-C7DB09845992}">
      <dsp:nvSpPr>
        <dsp:cNvPr id="0" name=""/>
        <dsp:cNvSpPr/>
      </dsp:nvSpPr>
      <dsp:spPr>
        <a:xfrm>
          <a:off x="5719571" y="104916"/>
          <a:ext cx="2507456" cy="4896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Focused (Space-time)</a:t>
          </a:r>
          <a:endParaRPr lang="en-US" sz="1700" kern="1200" dirty="0"/>
        </a:p>
      </dsp:txBody>
      <dsp:txXfrm>
        <a:off x="5719571" y="104916"/>
        <a:ext cx="2507456" cy="489600"/>
      </dsp:txXfrm>
    </dsp:sp>
    <dsp:sp modelId="{A21D07DA-CD52-4A86-874F-E44FE058E863}">
      <dsp:nvSpPr>
        <dsp:cNvPr id="0" name=""/>
        <dsp:cNvSpPr/>
      </dsp:nvSpPr>
      <dsp:spPr>
        <a:xfrm>
          <a:off x="5719571" y="594516"/>
          <a:ext cx="2507456" cy="382653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Stone’s test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The Lawson-Waller score test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Bithell’s linear risk score tests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Diggle’s test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Kulldorff’s focused spatial scan statistic</a:t>
          </a:r>
          <a:endParaRPr lang="en-US" sz="1700" kern="1200" dirty="0"/>
        </a:p>
      </dsp:txBody>
      <dsp:txXfrm>
        <a:off x="5719571" y="594516"/>
        <a:ext cx="2507456" cy="38265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83810-2809-4796-87CD-CE4AAF82CF1A}">
      <dsp:nvSpPr>
        <dsp:cNvPr id="0" name=""/>
        <dsp:cNvSpPr/>
      </dsp:nvSpPr>
      <dsp:spPr>
        <a:xfrm>
          <a:off x="0" y="50084"/>
          <a:ext cx="3505200" cy="5184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/>
        </a:p>
      </dsp:txBody>
      <dsp:txXfrm>
        <a:off x="0" y="50084"/>
        <a:ext cx="3505200" cy="518400"/>
      </dsp:txXfrm>
    </dsp:sp>
    <dsp:sp modelId="{DF53035D-B734-4DDF-99C2-759B5412AC70}">
      <dsp:nvSpPr>
        <dsp:cNvPr id="0" name=""/>
        <dsp:cNvSpPr/>
      </dsp:nvSpPr>
      <dsp:spPr>
        <a:xfrm>
          <a:off x="0" y="568484"/>
          <a:ext cx="3505200" cy="2124630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/>
            <a:t>Probability mapping-poisson distribution</a:t>
          </a:r>
          <a:endParaRPr lang="en-US" sz="1800" b="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/>
            <a:t>Smoothing based on kernel functions</a:t>
          </a:r>
          <a:endParaRPr lang="en-US" sz="1800" b="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/>
            <a:t>Smoothing based on Bayesian models</a:t>
          </a:r>
          <a:endParaRPr lang="en-US" sz="1800" b="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0" kern="1200" dirty="0" smtClean="0"/>
            <a:t>Spatial interpolation</a:t>
          </a:r>
          <a:endParaRPr lang="en-US" sz="1800" b="0" kern="1200" dirty="0"/>
        </a:p>
      </dsp:txBody>
      <dsp:txXfrm>
        <a:off x="0" y="568484"/>
        <a:ext cx="3505200" cy="21246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209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36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783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82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990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84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871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92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346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68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750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62475-1079-4424-8DA3-58778841B21B}" type="datetimeFigureOut">
              <a:rPr lang="en-US" smtClean="0"/>
              <a:t>5/22/2014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F0AF1-EF75-439E-8580-47213B062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26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cdolan@aiddata.or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General information global and local statistics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CGD Spatial Econometrics Session</a:t>
            </a:r>
          </a:p>
          <a:p>
            <a:r>
              <a:rPr lang="en-US" dirty="0" smtClean="0"/>
              <a:t>5/22/2014</a:t>
            </a:r>
          </a:p>
          <a:p>
            <a:r>
              <a:rPr lang="en-US" dirty="0" smtClean="0"/>
              <a:t>Carrie B. Dolan</a:t>
            </a:r>
          </a:p>
          <a:p>
            <a:r>
              <a:rPr lang="en-US" dirty="0" smtClean="0">
                <a:hlinkClick r:id="rId2"/>
              </a:rPr>
              <a:t>cdolan@aiddata.org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392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refer to a model in which the parameter estimates for every observation in the sample are identical as a GLOBAL model. </a:t>
            </a:r>
          </a:p>
          <a:p>
            <a:r>
              <a:rPr lang="en-US" dirty="0" smtClean="0"/>
              <a:t>If the parameter estimates are allowed to vary across the study area so that every observation has its own separate set of parameter estimates we have a LOCAL model.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94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24000"/>
            <a:ext cx="8199120" cy="3657600"/>
          </a:xfrm>
        </p:spPr>
      </p:pic>
    </p:spTree>
    <p:extLst>
      <p:ext uri="{BB962C8B-B14F-4D97-AF65-F5344CB8AC3E}">
        <p14:creationId xmlns:p14="http://schemas.microsoft.com/office/powerpoint/2010/main" val="2365018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0648196"/>
              </p:ext>
            </p:extLst>
          </p:nvPr>
        </p:nvGraphicFramePr>
        <p:xfrm>
          <a:off x="457200" y="13716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914400"/>
            <a:ext cx="822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 the beginning there were three...really 2 ½ (focused only sometimes gets a mention) 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6086101"/>
            <a:ext cx="44791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Source: ClusterSeer Help. </a:t>
            </a:r>
            <a:r>
              <a:rPr lang="en-US" sz="1100" dirty="0"/>
              <a:t>Accessed 21NOV11 </a:t>
            </a:r>
            <a:endParaRPr lang="en-US" sz="1100" dirty="0" smtClean="0"/>
          </a:p>
          <a:p>
            <a:r>
              <a:rPr lang="en-US" sz="1100" dirty="0" smtClean="0"/>
              <a:t>http</a:t>
            </a:r>
            <a:r>
              <a:rPr lang="en-US" sz="1100" dirty="0"/>
              <a:t>://www.biomedware.com/files/documentation/clusterseer/whnjs.htm</a:t>
            </a:r>
          </a:p>
        </p:txBody>
      </p:sp>
    </p:spTree>
    <p:extLst>
      <p:ext uri="{BB962C8B-B14F-4D97-AF65-F5344CB8AC3E}">
        <p14:creationId xmlns:p14="http://schemas.microsoft.com/office/powerpoint/2010/main" val="188198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481285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324600"/>
            <a:ext cx="670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*Note: I created this chart based on the table of contents of Spatial Analysis in Epidemiology. Plus filling in when new methods were identified.</a:t>
            </a:r>
          </a:p>
        </p:txBody>
      </p:sp>
    </p:spTree>
    <p:extLst>
      <p:ext uri="{BB962C8B-B14F-4D97-AF65-F5344CB8AC3E}">
        <p14:creationId xmlns:p14="http://schemas.microsoft.com/office/powerpoint/2010/main" val="325488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96684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324600"/>
            <a:ext cx="670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*Note: I created this chart based on the table of contents of Spatial Analysis in Epidemiology. Plus filling in when new methods were identified.</a:t>
            </a:r>
          </a:p>
        </p:txBody>
      </p:sp>
    </p:spTree>
    <p:extLst>
      <p:ext uri="{BB962C8B-B14F-4D97-AF65-F5344CB8AC3E}">
        <p14:creationId xmlns:p14="http://schemas.microsoft.com/office/powerpoint/2010/main" val="143792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Variation in Risk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218837"/>
              </p:ext>
            </p:extLst>
          </p:nvPr>
        </p:nvGraphicFramePr>
        <p:xfrm>
          <a:off x="2819400" y="1828800"/>
          <a:ext cx="35052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6324600"/>
            <a:ext cx="670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*Note: I created this chart based on the table of contents of Spatial Analysis in Epidemiology. Plus filling in when new methods were identified.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51930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References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Both"/>
            </a:pPr>
            <a:r>
              <a:rPr lang="en-US" sz="2400" dirty="0" smtClean="0"/>
              <a:t>Allen, David. GIS Tutorial. Spatial Analysis Workbook. ESRI Press, 2009.</a:t>
            </a:r>
          </a:p>
          <a:p>
            <a:pPr marL="514350" indent="-514350">
              <a:buAutoNum type="arabicParenBoth"/>
            </a:pPr>
            <a:r>
              <a:rPr lang="en-US" sz="2400" dirty="0" smtClean="0"/>
              <a:t>Mitchell, Andy. The ESRI Guide to GIS Analysis Volume 2: Spatial Measurements &amp; Statistics. ESRI Press, 2005.</a:t>
            </a:r>
          </a:p>
          <a:p>
            <a:pPr marL="514350" indent="-514350">
              <a:buAutoNum type="arabicParenBoth"/>
            </a:pPr>
            <a:r>
              <a:rPr lang="en-US" sz="2400" dirty="0" smtClean="0"/>
              <a:t>Pfeiffer, D et al. Spatial Analysis in Epidemiology. Oxford University Press, 2008.</a:t>
            </a:r>
          </a:p>
          <a:p>
            <a:pPr marL="514350" indent="-514350">
              <a:buAutoNum type="arabicParenBoth"/>
            </a:pPr>
            <a:r>
              <a:rPr lang="en-US" sz="2400" dirty="0" smtClean="0"/>
              <a:t>Cromley, E and McLafferty, S. GIS and Public Health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edition. The Guilford Press, 2012.</a:t>
            </a:r>
          </a:p>
        </p:txBody>
      </p:sp>
    </p:spTree>
    <p:extLst>
      <p:ext uri="{BB962C8B-B14F-4D97-AF65-F5344CB8AC3E}">
        <p14:creationId xmlns:p14="http://schemas.microsoft.com/office/powerpoint/2010/main" val="95055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398</TotalTime>
  <Words>478</Words>
  <Application>Microsoft Office PowerPoint</Application>
  <PresentationFormat>On-screen Show (4:3)</PresentationFormat>
  <Paragraphs>69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General information global and local statistics </vt:lpstr>
      <vt:lpstr>General Definitions</vt:lpstr>
      <vt:lpstr>PowerPoint Presentation</vt:lpstr>
      <vt:lpstr>PowerPoint Presentation</vt:lpstr>
      <vt:lpstr>Global</vt:lpstr>
      <vt:lpstr>Local</vt:lpstr>
      <vt:lpstr>Spatial Variation in Risk</vt:lpstr>
      <vt:lpstr>Good References </vt:lpstr>
    </vt:vector>
  </TitlesOfParts>
  <Company>College of William and Mary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</dc:title>
  <dc:creator>cbdolan</dc:creator>
  <cp:lastModifiedBy>Rifaiyat Mahbub (rmahbub@cgdev.org)</cp:lastModifiedBy>
  <cp:revision>34</cp:revision>
  <cp:lastPrinted>2011-11-21T19:17:20Z</cp:lastPrinted>
  <dcterms:created xsi:type="dcterms:W3CDTF">2011-11-21T14:19:17Z</dcterms:created>
  <dcterms:modified xsi:type="dcterms:W3CDTF">2014-05-22T18:28:20Z</dcterms:modified>
</cp:coreProperties>
</file>